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6" r:id="rId5"/>
    <p:sldId id="287" r:id="rId6"/>
    <p:sldId id="288" r:id="rId7"/>
    <p:sldId id="289" r:id="rId8"/>
    <p:sldId id="291" r:id="rId9"/>
    <p:sldId id="276" r:id="rId10"/>
    <p:sldId id="290" r:id="rId11"/>
    <p:sldId id="280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88C00"/>
    <a:srgbClr val="6B0101"/>
    <a:srgbClr val="1AFFFE"/>
    <a:srgbClr val="F7FF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E929F9F4-4A8F-4326-A1B4-22849713DDAB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921" autoAdjust="0"/>
  </p:normalViewPr>
  <p:slideViewPr>
    <p:cSldViewPr snapToGrid="0">
      <p:cViewPr>
        <p:scale>
          <a:sx n="125" d="100"/>
          <a:sy n="125" d="100"/>
        </p:scale>
        <p:origin x="-126" y="-132"/>
      </p:cViewPr>
      <p:guideLst/>
    </p:cSldViewPr>
  </p:slideViewPr>
  <p:outlineViewPr>
    <p:cViewPr>
      <p:scale>
        <a:sx n="33" d="100"/>
        <a:sy n="33" d="100"/>
      </p:scale>
      <p:origin x="0" y="-210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293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C00D75B-7794-41F3-BB4B-EB8C8BB4884C}" type="datetime1">
              <a:rPr lang="ru-RU" smtClean="0"/>
              <a:t>22.02.2021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49.svg>
</file>

<file path=ppt/media/image5.png>
</file>

<file path=ppt/media/image51.svg>
</file>

<file path=ppt/media/image53.svg>
</file>

<file path=ppt/media/image5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1A141-A21D-4DB9-AF34-E64D571312E1}" type="datetime1">
              <a:rPr lang="ru-RU" smtClean="0"/>
              <a:pPr/>
              <a:t>22.02.2021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FDDBACE-0F8F-43FD-98F0-DEE13552DAD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FDDBACE-0F8F-43FD-98F0-DEE13552DAD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596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FDDBACE-0F8F-43FD-98F0-DEE13552DAD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233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введение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 title="Наложенное изображение">
            <a:extLst>
              <a:ext uri="{FF2B5EF4-FFF2-40B4-BE49-F238E27FC236}">
                <a16:creationId xmlns:a16="http://schemas.microsoft.com/office/drawing/2014/main" id="{693A70F3-06C1-4E8B-9B0E-5E6545B98633}"/>
              </a:ext>
            </a:extLst>
          </p:cNvPr>
          <p:cNvSpPr/>
          <p:nvPr userDrawn="1"/>
        </p:nvSpPr>
        <p:spPr bwMode="ltGray">
          <a:xfrm>
            <a:off x="441325" y="3897168"/>
            <a:ext cx="5877235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3C6803E4-2DDA-4202-8774-33010D5BA394}"/>
              </a:ext>
            </a:extLst>
          </p:cNvPr>
          <p:cNvCxnSpPr>
            <a:cxnSpLocks/>
          </p:cNvCxnSpPr>
          <p:nvPr userDrawn="1"/>
        </p:nvCxnSpPr>
        <p:spPr>
          <a:xfrm>
            <a:off x="630903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A2A066F6-418A-4534-9C6E-B4AE3F337975}"/>
              </a:ext>
            </a:extLst>
          </p:cNvPr>
          <p:cNvCxnSpPr>
            <a:cxnSpLocks/>
          </p:cNvCxnSpPr>
          <p:nvPr userDrawn="1"/>
        </p:nvCxnSpPr>
        <p:spPr>
          <a:xfrm>
            <a:off x="44132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344EF2B-4C23-4FC2-B680-617BC7D82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60370" y="3674372"/>
            <a:ext cx="5022591" cy="272884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15800" y="3674373"/>
            <a:ext cx="5085650" cy="720000"/>
          </a:xfrm>
        </p:spPr>
        <p:txBody>
          <a:bodyPr vert="horz" lIns="0" tIns="0" rIns="0" bIns="0" rtlCol="0" anchor="b">
            <a:noAutofit/>
          </a:bodyPr>
          <a:lstStyle>
            <a:lvl1pPr algn="r">
              <a:defRPr lang="en-ZA" sz="3500" b="1" cap="all" baseline="0" dirty="0"/>
            </a:lvl1pPr>
          </a:lstStyle>
          <a:p>
            <a:pPr marL="0" lvl="0" algn="r" rtl="0"/>
            <a:r>
              <a:rPr lang="ru-RU" noProof="0"/>
              <a:t>Заголовок слайда-разделителя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5800" y="4608000"/>
            <a:ext cx="5085650" cy="1800000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 с рам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01681" y="2448000"/>
            <a:ext cx="3240000" cy="3631338"/>
          </a:xfrm>
          <a:noFill/>
          <a:ln>
            <a:noFill/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4" name="Полилиния: Фигура 13" title="Стрелка">
            <a:extLst>
              <a:ext uri="{FF2B5EF4-FFF2-40B4-BE49-F238E27FC236}">
                <a16:creationId xmlns:a16="http://schemas.microsoft.com/office/drawing/2014/main" id="{02DBE11B-8F8E-48E5-9449-E6E9E355DA0F}"/>
              </a:ext>
            </a:extLst>
          </p:cNvPr>
          <p:cNvSpPr/>
          <p:nvPr userDrawn="1"/>
        </p:nvSpPr>
        <p:spPr>
          <a:xfrm flipH="1">
            <a:off x="4031770" y="1945687"/>
            <a:ext cx="254382" cy="284625"/>
          </a:xfrm>
          <a:custGeom>
            <a:avLst/>
            <a:gdLst>
              <a:gd name="connsiteX0" fmla="*/ 971574 w 1172492"/>
              <a:gd name="connsiteY0" fmla="*/ 1363 h 1311889"/>
              <a:gd name="connsiteX1" fmla="*/ 1149708 w 1172492"/>
              <a:gd name="connsiteY1" fmla="*/ 90029 h 1311889"/>
              <a:gd name="connsiteX2" fmla="*/ 1172490 w 1172492"/>
              <a:gd name="connsiteY2" fmla="*/ 157779 h 1311889"/>
              <a:gd name="connsiteX3" fmla="*/ 1171406 w 1172492"/>
              <a:gd name="connsiteY3" fmla="*/ 173319 h 1311889"/>
              <a:gd name="connsiteX4" fmla="*/ 1172000 w 1172492"/>
              <a:gd name="connsiteY4" fmla="*/ 173319 h 1311889"/>
              <a:gd name="connsiteX5" fmla="*/ 1172000 w 1172492"/>
              <a:gd name="connsiteY5" fmla="*/ 1147057 h 1311889"/>
              <a:gd name="connsiteX6" fmla="*/ 1172492 w 1172492"/>
              <a:gd name="connsiteY6" fmla="*/ 1154110 h 1311889"/>
              <a:gd name="connsiteX7" fmla="*/ 1172000 w 1172492"/>
              <a:gd name="connsiteY7" fmla="*/ 1155572 h 1311889"/>
              <a:gd name="connsiteX8" fmla="*/ 1172000 w 1172492"/>
              <a:gd name="connsiteY8" fmla="*/ 1156775 h 1311889"/>
              <a:gd name="connsiteX9" fmla="*/ 1171596 w 1172492"/>
              <a:gd name="connsiteY9" fmla="*/ 1156775 h 1311889"/>
              <a:gd name="connsiteX10" fmla="*/ 1149710 w 1172492"/>
              <a:gd name="connsiteY10" fmla="*/ 1221860 h 1311889"/>
              <a:gd name="connsiteX11" fmla="*/ 903826 w 1172492"/>
              <a:gd name="connsiteY11" fmla="*/ 1287744 h 1311889"/>
              <a:gd name="connsiteX12" fmla="*/ 88669 w 1172492"/>
              <a:gd name="connsiteY12" fmla="*/ 817113 h 1311889"/>
              <a:gd name="connsiteX13" fmla="*/ 4802 w 1172492"/>
              <a:gd name="connsiteY13" fmla="*/ 707817 h 1311889"/>
              <a:gd name="connsiteX14" fmla="*/ 2987 w 1172492"/>
              <a:gd name="connsiteY14" fmla="*/ 681795 h 1311889"/>
              <a:gd name="connsiteX15" fmla="*/ 0 w 1172492"/>
              <a:gd name="connsiteY15" fmla="*/ 672910 h 1311889"/>
              <a:gd name="connsiteX16" fmla="*/ 1184 w 1172492"/>
              <a:gd name="connsiteY16" fmla="*/ 655930 h 1311889"/>
              <a:gd name="connsiteX17" fmla="*/ 2 w 1172492"/>
              <a:gd name="connsiteY17" fmla="*/ 638979 h 1311889"/>
              <a:gd name="connsiteX18" fmla="*/ 2984 w 1172492"/>
              <a:gd name="connsiteY18" fmla="*/ 630110 h 1311889"/>
              <a:gd name="connsiteX19" fmla="*/ 4800 w 1172492"/>
              <a:gd name="connsiteY19" fmla="*/ 604073 h 1311889"/>
              <a:gd name="connsiteX20" fmla="*/ 88667 w 1172492"/>
              <a:gd name="connsiteY20" fmla="*/ 494775 h 1311889"/>
              <a:gd name="connsiteX21" fmla="*/ 903824 w 1172492"/>
              <a:gd name="connsiteY21" fmla="*/ 24144 h 1311889"/>
              <a:gd name="connsiteX22" fmla="*/ 971574 w 1172492"/>
              <a:gd name="connsiteY22" fmla="*/ 1363 h 1311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72492" h="1311889">
                <a:moveTo>
                  <a:pt x="971574" y="1363"/>
                </a:moveTo>
                <a:cubicBezTo>
                  <a:pt x="1041186" y="-7275"/>
                  <a:pt x="1112429" y="25460"/>
                  <a:pt x="1149708" y="90029"/>
                </a:cubicBezTo>
                <a:cubicBezTo>
                  <a:pt x="1162135" y="111552"/>
                  <a:pt x="1169611" y="134575"/>
                  <a:pt x="1172490" y="157779"/>
                </a:cubicBezTo>
                <a:lnTo>
                  <a:pt x="1171406" y="173319"/>
                </a:lnTo>
                <a:lnTo>
                  <a:pt x="1172000" y="173319"/>
                </a:lnTo>
                <a:lnTo>
                  <a:pt x="1172000" y="1147057"/>
                </a:lnTo>
                <a:lnTo>
                  <a:pt x="1172492" y="1154110"/>
                </a:lnTo>
                <a:lnTo>
                  <a:pt x="1172000" y="1155572"/>
                </a:lnTo>
                <a:lnTo>
                  <a:pt x="1172000" y="1156775"/>
                </a:lnTo>
                <a:lnTo>
                  <a:pt x="1171596" y="1156775"/>
                </a:lnTo>
                <a:lnTo>
                  <a:pt x="1149710" y="1221860"/>
                </a:lnTo>
                <a:cubicBezTo>
                  <a:pt x="1100005" y="1307952"/>
                  <a:pt x="989918" y="1337450"/>
                  <a:pt x="903826" y="1287744"/>
                </a:cubicBezTo>
                <a:lnTo>
                  <a:pt x="88669" y="817113"/>
                </a:lnTo>
                <a:cubicBezTo>
                  <a:pt x="45622" y="792261"/>
                  <a:pt x="16725" y="752313"/>
                  <a:pt x="4802" y="707817"/>
                </a:cubicBezTo>
                <a:lnTo>
                  <a:pt x="2987" y="681795"/>
                </a:lnTo>
                <a:lnTo>
                  <a:pt x="0" y="672910"/>
                </a:lnTo>
                <a:lnTo>
                  <a:pt x="1184" y="655930"/>
                </a:lnTo>
                <a:lnTo>
                  <a:pt x="2" y="638979"/>
                </a:lnTo>
                <a:lnTo>
                  <a:pt x="2984" y="630110"/>
                </a:lnTo>
                <a:lnTo>
                  <a:pt x="4800" y="604073"/>
                </a:lnTo>
                <a:cubicBezTo>
                  <a:pt x="16723" y="559576"/>
                  <a:pt x="45621" y="519628"/>
                  <a:pt x="88667" y="494775"/>
                </a:cubicBezTo>
                <a:lnTo>
                  <a:pt x="903824" y="24144"/>
                </a:lnTo>
                <a:cubicBezTo>
                  <a:pt x="925347" y="11718"/>
                  <a:pt x="948370" y="4242"/>
                  <a:pt x="971574" y="1363"/>
                </a:cubicBezTo>
                <a:close/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8" name="Объект 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76241" y="2448000"/>
            <a:ext cx="3240000" cy="3631338"/>
          </a:xfrm>
          <a:noFill/>
          <a:ln>
            <a:noFill/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5" name="Полилиния: Фигура 14" title="Стрелка">
            <a:extLst>
              <a:ext uri="{FF2B5EF4-FFF2-40B4-BE49-F238E27FC236}">
                <a16:creationId xmlns:a16="http://schemas.microsoft.com/office/drawing/2014/main" id="{6EF06703-92AF-44B7-8CE1-044DD2093118}"/>
              </a:ext>
            </a:extLst>
          </p:cNvPr>
          <p:cNvSpPr/>
          <p:nvPr userDrawn="1"/>
        </p:nvSpPr>
        <p:spPr>
          <a:xfrm flipH="1">
            <a:off x="7906330" y="1945687"/>
            <a:ext cx="254382" cy="284625"/>
          </a:xfrm>
          <a:custGeom>
            <a:avLst/>
            <a:gdLst>
              <a:gd name="connsiteX0" fmla="*/ 971574 w 1172492"/>
              <a:gd name="connsiteY0" fmla="*/ 1363 h 1311889"/>
              <a:gd name="connsiteX1" fmla="*/ 1149708 w 1172492"/>
              <a:gd name="connsiteY1" fmla="*/ 90029 h 1311889"/>
              <a:gd name="connsiteX2" fmla="*/ 1172490 w 1172492"/>
              <a:gd name="connsiteY2" fmla="*/ 157779 h 1311889"/>
              <a:gd name="connsiteX3" fmla="*/ 1171406 w 1172492"/>
              <a:gd name="connsiteY3" fmla="*/ 173319 h 1311889"/>
              <a:gd name="connsiteX4" fmla="*/ 1172000 w 1172492"/>
              <a:gd name="connsiteY4" fmla="*/ 173319 h 1311889"/>
              <a:gd name="connsiteX5" fmla="*/ 1172000 w 1172492"/>
              <a:gd name="connsiteY5" fmla="*/ 1147057 h 1311889"/>
              <a:gd name="connsiteX6" fmla="*/ 1172492 w 1172492"/>
              <a:gd name="connsiteY6" fmla="*/ 1154110 h 1311889"/>
              <a:gd name="connsiteX7" fmla="*/ 1172000 w 1172492"/>
              <a:gd name="connsiteY7" fmla="*/ 1155572 h 1311889"/>
              <a:gd name="connsiteX8" fmla="*/ 1172000 w 1172492"/>
              <a:gd name="connsiteY8" fmla="*/ 1156775 h 1311889"/>
              <a:gd name="connsiteX9" fmla="*/ 1171596 w 1172492"/>
              <a:gd name="connsiteY9" fmla="*/ 1156775 h 1311889"/>
              <a:gd name="connsiteX10" fmla="*/ 1149710 w 1172492"/>
              <a:gd name="connsiteY10" fmla="*/ 1221860 h 1311889"/>
              <a:gd name="connsiteX11" fmla="*/ 903826 w 1172492"/>
              <a:gd name="connsiteY11" fmla="*/ 1287744 h 1311889"/>
              <a:gd name="connsiteX12" fmla="*/ 88669 w 1172492"/>
              <a:gd name="connsiteY12" fmla="*/ 817113 h 1311889"/>
              <a:gd name="connsiteX13" fmla="*/ 4802 w 1172492"/>
              <a:gd name="connsiteY13" fmla="*/ 707817 h 1311889"/>
              <a:gd name="connsiteX14" fmla="*/ 2987 w 1172492"/>
              <a:gd name="connsiteY14" fmla="*/ 681795 h 1311889"/>
              <a:gd name="connsiteX15" fmla="*/ 0 w 1172492"/>
              <a:gd name="connsiteY15" fmla="*/ 672910 h 1311889"/>
              <a:gd name="connsiteX16" fmla="*/ 1184 w 1172492"/>
              <a:gd name="connsiteY16" fmla="*/ 655930 h 1311889"/>
              <a:gd name="connsiteX17" fmla="*/ 2 w 1172492"/>
              <a:gd name="connsiteY17" fmla="*/ 638979 h 1311889"/>
              <a:gd name="connsiteX18" fmla="*/ 2984 w 1172492"/>
              <a:gd name="connsiteY18" fmla="*/ 630110 h 1311889"/>
              <a:gd name="connsiteX19" fmla="*/ 4800 w 1172492"/>
              <a:gd name="connsiteY19" fmla="*/ 604073 h 1311889"/>
              <a:gd name="connsiteX20" fmla="*/ 88667 w 1172492"/>
              <a:gd name="connsiteY20" fmla="*/ 494775 h 1311889"/>
              <a:gd name="connsiteX21" fmla="*/ 903824 w 1172492"/>
              <a:gd name="connsiteY21" fmla="*/ 24144 h 1311889"/>
              <a:gd name="connsiteX22" fmla="*/ 971574 w 1172492"/>
              <a:gd name="connsiteY22" fmla="*/ 1363 h 1311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72492" h="1311889">
                <a:moveTo>
                  <a:pt x="971574" y="1363"/>
                </a:moveTo>
                <a:cubicBezTo>
                  <a:pt x="1041186" y="-7275"/>
                  <a:pt x="1112429" y="25460"/>
                  <a:pt x="1149708" y="90029"/>
                </a:cubicBezTo>
                <a:cubicBezTo>
                  <a:pt x="1162135" y="111552"/>
                  <a:pt x="1169611" y="134575"/>
                  <a:pt x="1172490" y="157779"/>
                </a:cubicBezTo>
                <a:lnTo>
                  <a:pt x="1171406" y="173319"/>
                </a:lnTo>
                <a:lnTo>
                  <a:pt x="1172000" y="173319"/>
                </a:lnTo>
                <a:lnTo>
                  <a:pt x="1172000" y="1147057"/>
                </a:lnTo>
                <a:lnTo>
                  <a:pt x="1172492" y="1154110"/>
                </a:lnTo>
                <a:lnTo>
                  <a:pt x="1172000" y="1155572"/>
                </a:lnTo>
                <a:lnTo>
                  <a:pt x="1172000" y="1156775"/>
                </a:lnTo>
                <a:lnTo>
                  <a:pt x="1171596" y="1156775"/>
                </a:lnTo>
                <a:lnTo>
                  <a:pt x="1149710" y="1221860"/>
                </a:lnTo>
                <a:cubicBezTo>
                  <a:pt x="1100005" y="1307952"/>
                  <a:pt x="989918" y="1337450"/>
                  <a:pt x="903826" y="1287744"/>
                </a:cubicBezTo>
                <a:lnTo>
                  <a:pt x="88669" y="817113"/>
                </a:lnTo>
                <a:cubicBezTo>
                  <a:pt x="45622" y="792261"/>
                  <a:pt x="16725" y="752313"/>
                  <a:pt x="4802" y="707817"/>
                </a:cubicBezTo>
                <a:lnTo>
                  <a:pt x="2987" y="681795"/>
                </a:lnTo>
                <a:lnTo>
                  <a:pt x="0" y="672910"/>
                </a:lnTo>
                <a:lnTo>
                  <a:pt x="1184" y="655930"/>
                </a:lnTo>
                <a:lnTo>
                  <a:pt x="2" y="638979"/>
                </a:lnTo>
                <a:lnTo>
                  <a:pt x="2984" y="630110"/>
                </a:lnTo>
                <a:lnTo>
                  <a:pt x="4800" y="604073"/>
                </a:lnTo>
                <a:cubicBezTo>
                  <a:pt x="16723" y="559576"/>
                  <a:pt x="45621" y="519628"/>
                  <a:pt x="88667" y="494775"/>
                </a:cubicBezTo>
                <a:lnTo>
                  <a:pt x="903824" y="24144"/>
                </a:lnTo>
                <a:cubicBezTo>
                  <a:pt x="925347" y="11718"/>
                  <a:pt x="948370" y="4242"/>
                  <a:pt x="971574" y="1363"/>
                </a:cubicBezTo>
                <a:close/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9" name="Объект 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350800" y="2448000"/>
            <a:ext cx="3240000" cy="3631338"/>
          </a:xfrm>
          <a:noFill/>
          <a:ln>
            <a:noFill/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CD536EE-5B38-4E2F-B796-E4E5C97CA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CC32B7C1-ABDB-491C-B644-84474A5ADAF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67196159-5065-4F13-BE36-C9AAE1E7047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7FE9D6AE-A9C2-4841-93E3-5285C40927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D1A5AC53-BFFC-4A53-8344-0538ECEFC6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1681" y="1728000"/>
            <a:ext cx="3240000" cy="558800"/>
          </a:xfrm>
        </p:spPr>
        <p:txBody>
          <a:bodyPr rtlCol="0" anchor="ctr"/>
          <a:lstStyle>
            <a:lvl1pPr marL="0" indent="0" algn="ctr">
              <a:buNone/>
              <a:defRPr sz="2100" b="1"/>
            </a:lvl1pPr>
          </a:lstStyle>
          <a:p>
            <a:pPr lvl="0" rtl="0"/>
            <a:r>
              <a:rPr lang="ru-RU" noProof="0"/>
              <a:t>Название раздела 1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D4E072CE-C186-4DB7-BB84-C8216816DFB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76241" y="1728000"/>
            <a:ext cx="3240087" cy="558800"/>
          </a:xfrm>
        </p:spPr>
        <p:txBody>
          <a:bodyPr rtlCol="0" anchor="ctr"/>
          <a:lstStyle>
            <a:lvl1pPr marL="0" indent="0" algn="ctr">
              <a:buNone/>
              <a:defRPr sz="2100" b="1"/>
            </a:lvl1pPr>
          </a:lstStyle>
          <a:p>
            <a:pPr lvl="0" rtl="0"/>
            <a:r>
              <a:rPr lang="ru-RU" noProof="0"/>
              <a:t>Название раздела 2</a:t>
            </a:r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A2CE4D36-2AC5-45F3-82DD-BA8C841BBA0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50232" y="1728000"/>
            <a:ext cx="3240087" cy="558800"/>
          </a:xfrm>
        </p:spPr>
        <p:txBody>
          <a:bodyPr rtlCol="0" anchor="ctr"/>
          <a:lstStyle>
            <a:lvl1pPr marL="0" indent="0" algn="ctr">
              <a:buNone/>
              <a:defRPr sz="2100" b="1"/>
            </a:lvl1pPr>
          </a:lstStyle>
          <a:p>
            <a:pPr lvl="0" rtl="0"/>
            <a:r>
              <a:rPr lang="ru-RU" noProof="0"/>
              <a:t>Название раздела 3</a:t>
            </a:r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Прямая со стрелкой 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606421" y="3866682"/>
            <a:ext cx="1099502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066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016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1069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122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1175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1782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6228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128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2" name="Текст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6334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493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387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440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6" name="Текст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546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7" name="Текст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599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8" name="Текст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652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1705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0" name="Текст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6758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1" name="Текст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181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2" name="Текст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6864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3" name="Текст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1917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4" name="Текст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6970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5" name="Текст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21297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6" name="Текст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2023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7" name="Текст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7076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206998" y="2190750"/>
            <a:ext cx="1793875" cy="561975"/>
          </a:xfrm>
          <a:noFill/>
          <a:ln w="3175">
            <a:solidFill>
              <a:schemeClr val="bg1">
                <a:alpha val="52000"/>
              </a:schemeClr>
            </a:solidFill>
          </a:ln>
        </p:spPr>
        <p:txBody>
          <a:bodyPr tIns="36000" rtlCol="0" anchor="t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Название элемента</a:t>
            </a:r>
          </a:p>
        </p:txBody>
      </p:sp>
      <p:sp>
        <p:nvSpPr>
          <p:cNvPr id="41" name="Текст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8727" y="2505005"/>
            <a:ext cx="1690417" cy="224670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месяц, год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6BAFDBA-55A9-474E-B718-9A082A4EC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7B8B7D-30D2-4642-AD21-0E2F8D85A424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ABE7080-8808-492F-8C61-44DEA0F09990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1B66C276-44E8-433F-9CFB-2C5032B73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частники группы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Рисунок 4">
            <a:extLst>
              <a:ext uri="{FF2B5EF4-FFF2-40B4-BE49-F238E27FC236}">
                <a16:creationId xmlns:a16="http://schemas.microsoft.com/office/drawing/2014/main" id="{EC13E70C-589A-40D0-83ED-C913136ACD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1200" y="1952049"/>
            <a:ext cx="1476951" cy="1476951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635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39" name="Текст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1200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2" name="Текст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1200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Краткая биография</a:t>
            </a:r>
          </a:p>
        </p:txBody>
      </p:sp>
      <p:sp>
        <p:nvSpPr>
          <p:cNvPr id="43" name="Текст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1200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4" name="Рисунок 4">
            <a:extLst>
              <a:ext uri="{FF2B5EF4-FFF2-40B4-BE49-F238E27FC236}">
                <a16:creationId xmlns:a16="http://schemas.microsoft.com/office/drawing/2014/main" id="{45BB7166-E008-49D6-8450-A5312FEF5DA3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172997" y="1952049"/>
            <a:ext cx="1476951" cy="1476951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2700" cap="flat">
            <a:solidFill>
              <a:schemeClr val="bg1"/>
            </a:solidFill>
            <a:miter lim="800000"/>
          </a:ln>
          <a:effectLst>
            <a:glow rad="101600">
              <a:schemeClr val="bg1">
                <a:alpha val="1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45" name="Текст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172997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6" name="Текст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172997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Краткая биография</a:t>
            </a:r>
          </a:p>
        </p:txBody>
      </p:sp>
      <p:sp>
        <p:nvSpPr>
          <p:cNvPr id="47" name="Текст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172997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8" name="Рисунок 4">
            <a:extLst>
              <a:ext uri="{FF2B5EF4-FFF2-40B4-BE49-F238E27FC236}">
                <a16:creationId xmlns:a16="http://schemas.microsoft.com/office/drawing/2014/main" id="{B8CCF0D9-2E35-46E1-9212-1B3509896D2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794" y="1952049"/>
            <a:ext cx="1476951" cy="1476951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07950" cap="flat">
            <a:solidFill>
              <a:schemeClr val="tx1">
                <a:lumMod val="75000"/>
                <a:lumOff val="25000"/>
                <a:alpha val="4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49" name="Текст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50" name="Текст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Краткая биография</a:t>
            </a:r>
          </a:p>
        </p:txBody>
      </p:sp>
      <p:sp>
        <p:nvSpPr>
          <p:cNvPr id="51" name="Текст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A4988E9-7A39-4529-8C9C-2B5DB99D3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2" y="432000"/>
            <a:ext cx="9973553" cy="432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BF9ED8-9A9C-443A-BA3F-560FC1AF9653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F118C2-75B3-4BD8-82FE-6B58FA497537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5815719-95C6-4247-B73D-C265876026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частники группы 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28" name="Рисунок 15">
            <a:extLst>
              <a:ext uri="{FF2B5EF4-FFF2-40B4-BE49-F238E27FC236}">
                <a16:creationId xmlns:a16="http://schemas.microsoft.com/office/drawing/2014/main" id="{12424001-B070-42CA-89F1-75B99FC8EDE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24882" y="2256300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635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9635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15449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9" name="Рисунок 15">
            <a:extLst>
              <a:ext uri="{FF2B5EF4-FFF2-40B4-BE49-F238E27FC236}">
                <a16:creationId xmlns:a16="http://schemas.microsoft.com/office/drawing/2014/main" id="{06D803D4-7F73-49F7-9CC0-E376C2AB01D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34095" y="2256300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07950" cap="flat">
            <a:solidFill>
              <a:schemeClr val="tx1">
                <a:lumMod val="75000"/>
                <a:lumOff val="25000"/>
                <a:alpha val="4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36" name="Текст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08849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37" name="Текст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16756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0" name="Рисунок 15">
            <a:extLst>
              <a:ext uri="{FF2B5EF4-FFF2-40B4-BE49-F238E27FC236}">
                <a16:creationId xmlns:a16="http://schemas.microsoft.com/office/drawing/2014/main" id="{55A4F561-30F1-443F-9FFB-05E1EC71524E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643308" y="2256300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2700" cap="flat">
            <a:solidFill>
              <a:schemeClr val="bg1"/>
            </a:solidFill>
            <a:miter lim="800000"/>
          </a:ln>
          <a:effectLst>
            <a:glow rad="101600">
              <a:schemeClr val="bg1">
                <a:alpha val="1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018063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41" name="Текст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018063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54" name="Рисунок 15">
            <a:extLst>
              <a:ext uri="{FF2B5EF4-FFF2-40B4-BE49-F238E27FC236}">
                <a16:creationId xmlns:a16="http://schemas.microsoft.com/office/drawing/2014/main" id="{E9836B2F-D2CC-4A47-A3FE-016E92B80252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24882" y="4023015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2700" cap="flat">
            <a:solidFill>
              <a:schemeClr val="bg1"/>
            </a:solidFill>
            <a:miter lim="800000"/>
          </a:ln>
          <a:effectLst>
            <a:glow rad="101600">
              <a:schemeClr val="bg1">
                <a:alpha val="1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52" name="Текст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999635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53" name="Текст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015449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55" name="Рисунок 15">
            <a:extLst>
              <a:ext uri="{FF2B5EF4-FFF2-40B4-BE49-F238E27FC236}">
                <a16:creationId xmlns:a16="http://schemas.microsoft.com/office/drawing/2014/main" id="{02EC6DDF-472F-47FF-AB50-84DEB99BB340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34095" y="4023015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635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57" name="Текст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08849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58" name="Текст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16756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56" name="Рисунок 15">
            <a:extLst>
              <a:ext uri="{FF2B5EF4-FFF2-40B4-BE49-F238E27FC236}">
                <a16:creationId xmlns:a16="http://schemas.microsoft.com/office/drawing/2014/main" id="{B6BBF386-2A9D-4CE1-BEA4-F34ECCB54C5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643308" y="4023015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07950" cap="flat">
            <a:solidFill>
              <a:schemeClr val="tx1">
                <a:lumMod val="75000"/>
                <a:lumOff val="25000"/>
                <a:alpha val="4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59" name="Текст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018063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60" name="Текст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018063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9E86487-436E-4E20-818F-6FE245920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C773E5-5A1D-47F5-A9E8-22ED16ACFB98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BC18B1-2A69-45F2-9E64-4039A1621DF4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!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AB17F09-2FB8-477A-B617-7C7DF00E790D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66666C-26CB-43F7-98BE-26169B9B534F}"/>
              </a:ext>
            </a:extLst>
          </p:cNvPr>
          <p:cNvSpPr/>
          <p:nvPr userDrawn="1"/>
        </p:nvSpPr>
        <p:spPr>
          <a:xfrm>
            <a:off x="-1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рямоугольник 19" title="Наложенное изображение">
            <a:extLst>
              <a:ext uri="{FF2B5EF4-FFF2-40B4-BE49-F238E27FC236}">
                <a16:creationId xmlns:a16="http://schemas.microsoft.com/office/drawing/2014/main" id="{1FE4E1AC-B5B2-4E9A-91BE-8FD5C03079FD}"/>
              </a:ext>
            </a:extLst>
          </p:cNvPr>
          <p:cNvSpPr/>
          <p:nvPr userDrawn="1"/>
        </p:nvSpPr>
        <p:spPr bwMode="ltGray">
          <a:xfrm>
            <a:off x="6894288" y="2378066"/>
            <a:ext cx="5008820" cy="438230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Прямоугольник 20" title="Наложенное изображение">
            <a:extLst>
              <a:ext uri="{FF2B5EF4-FFF2-40B4-BE49-F238E27FC236}">
                <a16:creationId xmlns:a16="http://schemas.microsoft.com/office/drawing/2014/main" id="{F99B621E-651C-4C89-A9C4-28A012B85846}"/>
              </a:ext>
            </a:extLst>
          </p:cNvPr>
          <p:cNvSpPr/>
          <p:nvPr userDrawn="1"/>
        </p:nvSpPr>
        <p:spPr bwMode="ltGray">
          <a:xfrm>
            <a:off x="6894288" y="210465"/>
            <a:ext cx="5008820" cy="2167601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6CBB339-4EA4-4FD1-9BB3-701EE80B5088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30CE77-54B1-4849-AFD3-A4118B3B1380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970E0FA-1A52-40A2-A249-316F9C37CA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2799" y="2644738"/>
            <a:ext cx="4456700" cy="2167600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8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Спасибо </a:t>
            </a:r>
            <a:br>
              <a:rPr lang="ru-RU" noProof="0"/>
            </a:br>
            <a:r>
              <a:rPr lang="ru-RU" noProof="0"/>
              <a:t>ВАМ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CF4172-29E1-4D30-904A-8BD5113C1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2644" y="580702"/>
            <a:ext cx="1346855" cy="519653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19794C5-08DF-4384-90C5-733845C8C7D9}"/>
              </a:ext>
            </a:extLst>
          </p:cNvPr>
          <p:cNvCxnSpPr>
            <a:cxnSpLocks/>
          </p:cNvCxnSpPr>
          <p:nvPr userDrawn="1"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3BCBEEC5-D921-4710-B8FF-692DAB4797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62798" y="5025053"/>
            <a:ext cx="4123927" cy="271807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Полное имя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DB91AC62-3ECA-4CD6-9D68-BD76E467ED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62798" y="5431223"/>
            <a:ext cx="4123927" cy="252000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Телефон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ADDC2574-9CF3-4678-9FEE-004CF6F470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2798" y="5817586"/>
            <a:ext cx="4123927" cy="252000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Электронная почта</a:t>
            </a:r>
          </a:p>
        </p:txBody>
      </p:sp>
      <p:sp>
        <p:nvSpPr>
          <p:cNvPr id="24" name="Текст 15">
            <a:extLst>
              <a:ext uri="{FF2B5EF4-FFF2-40B4-BE49-F238E27FC236}">
                <a16:creationId xmlns:a16="http://schemas.microsoft.com/office/drawing/2014/main" id="{4CC733C3-A907-460A-8AD7-49363E9AAB1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3009" y="6203950"/>
            <a:ext cx="4125482" cy="252413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Веб-сайт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883FB367-9560-41D1-B4DB-0D0284D31E3E}"/>
              </a:ext>
            </a:extLst>
          </p:cNvPr>
          <p:cNvSpPr/>
          <p:nvPr userDrawn="1"/>
        </p:nvSpPr>
        <p:spPr>
          <a:xfrm>
            <a:off x="3004667" y="2917733"/>
            <a:ext cx="1022532" cy="102253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7765916E-A562-4EC7-BECD-E09320F7CE22}"/>
              </a:ext>
            </a:extLst>
          </p:cNvPr>
          <p:cNvSpPr/>
          <p:nvPr userDrawn="1"/>
        </p:nvSpPr>
        <p:spPr>
          <a:xfrm>
            <a:off x="3477091" y="3390157"/>
            <a:ext cx="77685" cy="77685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5F3BE85F-A442-4F7A-B17E-B0AD0A1A5A32}"/>
              </a:ext>
            </a:extLst>
          </p:cNvPr>
          <p:cNvSpPr/>
          <p:nvPr userDrawn="1"/>
        </p:nvSpPr>
        <p:spPr>
          <a:xfrm>
            <a:off x="2176606" y="2068627"/>
            <a:ext cx="2678654" cy="2720745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41024262-F018-4B83-BC12-AE595F2BBD39}"/>
              </a:ext>
            </a:extLst>
          </p:cNvPr>
          <p:cNvSpPr/>
          <p:nvPr userDrawn="1"/>
        </p:nvSpPr>
        <p:spPr>
          <a:xfrm>
            <a:off x="3497933" y="2018703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39AA664F-1891-4089-A1EC-D4D78A20D903}"/>
              </a:ext>
            </a:extLst>
          </p:cNvPr>
          <p:cNvSpPr/>
          <p:nvPr userDrawn="1"/>
        </p:nvSpPr>
        <p:spPr>
          <a:xfrm>
            <a:off x="3438860" y="4711087"/>
            <a:ext cx="154147" cy="156570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14300">
              <a:schemeClr val="bg1">
                <a:alpha val="1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C5574B58-F4FB-4017-9DA9-6F879B9007C3}"/>
              </a:ext>
            </a:extLst>
          </p:cNvPr>
          <p:cNvCxnSpPr>
            <a:cxnSpLocks/>
          </p:cNvCxnSpPr>
          <p:nvPr userDrawn="1"/>
        </p:nvCxnSpPr>
        <p:spPr>
          <a:xfrm flipV="1">
            <a:off x="2874362" y="4154407"/>
            <a:ext cx="1269930" cy="1269930"/>
          </a:xfrm>
          <a:prstGeom prst="line">
            <a:avLst/>
          </a:prstGeom>
          <a:ln>
            <a:solidFill>
              <a:schemeClr val="bg2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BCF129E-ECF4-486F-B299-1D7AB5F17351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2874362" y="1401738"/>
            <a:ext cx="1269930" cy="1269930"/>
          </a:xfrm>
          <a:prstGeom prst="line">
            <a:avLst/>
          </a:prstGeom>
          <a:ln>
            <a:solidFill>
              <a:schemeClr val="bg2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20721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294365-4003-437C-A0F5-524248E374DD}"/>
              </a:ext>
            </a:extLst>
          </p:cNvPr>
          <p:cNvSpPr/>
          <p:nvPr userDrawn="1"/>
        </p:nvSpPr>
        <p:spPr>
          <a:xfrm>
            <a:off x="0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EFA281E-522D-4FF3-9C5D-ABFB832C7091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3" name="Прямоугольник 22" title="Наложенное изображение">
            <a:extLst>
              <a:ext uri="{FF2B5EF4-FFF2-40B4-BE49-F238E27FC236}">
                <a16:creationId xmlns:a16="http://schemas.microsoft.com/office/drawing/2014/main" id="{91AAC7D0-2F52-4711-BE35-1406E978A9C9}"/>
              </a:ext>
            </a:extLst>
          </p:cNvPr>
          <p:cNvSpPr/>
          <p:nvPr userDrawn="1"/>
        </p:nvSpPr>
        <p:spPr bwMode="ltGray">
          <a:xfrm>
            <a:off x="441325" y="3897168"/>
            <a:ext cx="5877235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5" name="Подзаголовок 2">
            <a:extLst>
              <a:ext uri="{FF2B5EF4-FFF2-40B4-BE49-F238E27FC236}">
                <a16:creationId xmlns:a16="http://schemas.microsoft.com/office/drawing/2014/main" id="{569475B0-300D-4DAC-9037-4A7165C20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2" y="5489089"/>
            <a:ext cx="5167824" cy="691666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26" name="Прямоугольник 25" title="Наложенное изображение">
            <a:extLst>
              <a:ext uri="{FF2B5EF4-FFF2-40B4-BE49-F238E27FC236}">
                <a16:creationId xmlns:a16="http://schemas.microsoft.com/office/drawing/2014/main" id="{AD6363D5-DBCE-486B-BFAD-F4486CCB439E}"/>
              </a:ext>
            </a:extLst>
          </p:cNvPr>
          <p:cNvSpPr/>
          <p:nvPr userDrawn="1"/>
        </p:nvSpPr>
        <p:spPr bwMode="ltGray">
          <a:xfrm>
            <a:off x="441324" y="210465"/>
            <a:ext cx="5877225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E5F6BFFB-AC1F-469E-BF67-102C61E468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8917" y="3907857"/>
            <a:ext cx="5167824" cy="1532849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Вариант титульного слайда презентации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8ADF6F8F-C843-46C9-BCAE-3A814A33C0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4589" y="580702"/>
            <a:ext cx="1346855" cy="519653"/>
          </a:xfrm>
          <a:prstGeom prst="rect">
            <a:avLst/>
          </a:prstGeom>
        </p:spPr>
      </p:pic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FE3C30B5-B1F5-4F75-B228-FD8CA3FBF33D}"/>
              </a:ext>
            </a:extLst>
          </p:cNvPr>
          <p:cNvCxnSpPr>
            <a:cxnSpLocks/>
          </p:cNvCxnSpPr>
          <p:nvPr userDrawn="1"/>
        </p:nvCxnSpPr>
        <p:spPr>
          <a:xfrm>
            <a:off x="630903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91ECDD84-471C-4235-9B29-BC10612DDC1E}"/>
              </a:ext>
            </a:extLst>
          </p:cNvPr>
          <p:cNvCxnSpPr>
            <a:cxnSpLocks/>
          </p:cNvCxnSpPr>
          <p:nvPr userDrawn="1"/>
        </p:nvCxnSpPr>
        <p:spPr>
          <a:xfrm>
            <a:off x="44132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фотографие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71354EEE-2DC5-4D1B-9807-25660421A0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04013"/>
          </a:xfrm>
        </p:spPr>
        <p:txBody>
          <a:bodyPr rIns="396000" rtlCol="0" anchor="ctr"/>
          <a:lstStyle>
            <a:lvl1pPr marL="0" indent="0" algn="r">
              <a:buNone/>
              <a:defRPr i="1"/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65618A6D-2D01-4E48-A214-E027E1DF2926}"/>
              </a:ext>
            </a:extLst>
          </p:cNvPr>
          <p:cNvSpPr/>
          <p:nvPr userDrawn="1"/>
        </p:nvSpPr>
        <p:spPr>
          <a:xfrm>
            <a:off x="-1" y="6704160"/>
            <a:ext cx="12191999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6D3A6A3E-8350-4459-B8CC-EAD99A470244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 title="Наложенное изображение">
            <a:extLst>
              <a:ext uri="{FF2B5EF4-FFF2-40B4-BE49-F238E27FC236}">
                <a16:creationId xmlns:a16="http://schemas.microsoft.com/office/drawing/2014/main" id="{116BA484-94A7-491B-8880-A549E58F3024}"/>
              </a:ext>
            </a:extLst>
          </p:cNvPr>
          <p:cNvSpPr/>
          <p:nvPr userDrawn="1"/>
        </p:nvSpPr>
        <p:spPr bwMode="ltGray">
          <a:xfrm>
            <a:off x="441325" y="3897168"/>
            <a:ext cx="5877235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2" y="5489089"/>
            <a:ext cx="5167824" cy="691666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9" name="Прямоугольник 8" title="Наложенное изображение">
            <a:extLst>
              <a:ext uri="{FF2B5EF4-FFF2-40B4-BE49-F238E27FC236}">
                <a16:creationId xmlns:a16="http://schemas.microsoft.com/office/drawing/2014/main" id="{C7502B15-7A29-47F1-B4E2-978F0C462B12}"/>
              </a:ext>
            </a:extLst>
          </p:cNvPr>
          <p:cNvSpPr/>
          <p:nvPr userDrawn="1"/>
        </p:nvSpPr>
        <p:spPr bwMode="ltGray">
          <a:xfrm>
            <a:off x="441324" y="210465"/>
            <a:ext cx="5877225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8917" y="3907857"/>
            <a:ext cx="5167824" cy="1532849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Вариант титульного слайда презентации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F8196B-825A-4D0A-BFD3-FE474A8D02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4589" y="580702"/>
            <a:ext cx="1346855" cy="519653"/>
          </a:xfrm>
          <a:prstGeom prst="rect">
            <a:avLst/>
          </a:prstGeom>
        </p:spPr>
      </p:pic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61788227-A423-4EF0-AD07-12996A738B02}"/>
              </a:ext>
            </a:extLst>
          </p:cNvPr>
          <p:cNvCxnSpPr>
            <a:cxnSpLocks/>
          </p:cNvCxnSpPr>
          <p:nvPr userDrawn="1"/>
        </p:nvCxnSpPr>
        <p:spPr>
          <a:xfrm>
            <a:off x="630903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ABA9D355-57CC-4CE6-BAD3-D2C3735E3850}"/>
              </a:ext>
            </a:extLst>
          </p:cNvPr>
          <p:cNvCxnSpPr>
            <a:cxnSpLocks/>
          </p:cNvCxnSpPr>
          <p:nvPr userDrawn="1"/>
        </p:nvCxnSpPr>
        <p:spPr>
          <a:xfrm>
            <a:off x="44132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Овал 19" descr="Изображение на титульном слайде (переместите меня)">
            <a:extLst>
              <a:ext uri="{FF2B5EF4-FFF2-40B4-BE49-F238E27FC236}">
                <a16:creationId xmlns:a16="http://schemas.microsoft.com/office/drawing/2014/main" id="{22DB2211-43FB-4DED-A78D-B675BA45FB49}"/>
              </a:ext>
            </a:extLst>
          </p:cNvPr>
          <p:cNvSpPr/>
          <p:nvPr userDrawn="1"/>
        </p:nvSpPr>
        <p:spPr>
          <a:xfrm>
            <a:off x="2143138" y="1038995"/>
            <a:ext cx="399819" cy="40610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14300">
              <a:schemeClr val="bg1">
                <a:alpha val="1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grpSp>
        <p:nvGrpSpPr>
          <p:cNvPr id="21" name="Группа 20" descr="Изображение на титульном слайде (переместите меня)">
            <a:extLst>
              <a:ext uri="{FF2B5EF4-FFF2-40B4-BE49-F238E27FC236}">
                <a16:creationId xmlns:a16="http://schemas.microsoft.com/office/drawing/2014/main" id="{AD95DECB-9715-4C50-BF9D-619FD8182B17}"/>
              </a:ext>
            </a:extLst>
          </p:cNvPr>
          <p:cNvGrpSpPr/>
          <p:nvPr userDrawn="1"/>
        </p:nvGrpSpPr>
        <p:grpSpPr>
          <a:xfrm>
            <a:off x="3752763" y="2652121"/>
            <a:ext cx="1022532" cy="1022532"/>
            <a:chOff x="3775686" y="2602347"/>
            <a:chExt cx="1022532" cy="1022532"/>
          </a:xfrm>
        </p:grpSpPr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CB44883B-F11E-41B5-9FEB-ED560A239A0E}"/>
                </a:ext>
              </a:extLst>
            </p:cNvPr>
            <p:cNvSpPr/>
            <p:nvPr/>
          </p:nvSpPr>
          <p:spPr>
            <a:xfrm>
              <a:off x="3775686" y="2602347"/>
              <a:ext cx="1022532" cy="1022532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  <a:effectLst>
              <a:glow rad="165100">
                <a:schemeClr val="bg1">
                  <a:alpha val="9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ru-RU" noProof="0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A0712D12-C314-4A6A-9003-E94F4CC995C4}"/>
                </a:ext>
              </a:extLst>
            </p:cNvPr>
            <p:cNvSpPr/>
            <p:nvPr/>
          </p:nvSpPr>
          <p:spPr>
            <a:xfrm>
              <a:off x="4257769" y="3084430"/>
              <a:ext cx="58366" cy="58366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70000">
                  <a:schemeClr val="accent2">
                    <a:lumMod val="20000"/>
                    <a:lumOff val="80000"/>
                  </a:schemeClr>
                </a:gs>
                <a:gs pos="65000">
                  <a:srgbClr val="F7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glow rad="1651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26" name="Группа 25" descr="Изображение на титульном слайде (поверните меня)">
            <a:extLst>
              <a:ext uri="{FF2B5EF4-FFF2-40B4-BE49-F238E27FC236}">
                <a16:creationId xmlns:a16="http://schemas.microsoft.com/office/drawing/2014/main" id="{4CDDFE0A-CF92-4F5D-9A01-CDE02D1D5B61}"/>
              </a:ext>
            </a:extLst>
          </p:cNvPr>
          <p:cNvGrpSpPr/>
          <p:nvPr userDrawn="1"/>
        </p:nvGrpSpPr>
        <p:grpSpPr>
          <a:xfrm>
            <a:off x="1952144" y="833521"/>
            <a:ext cx="2678654" cy="2720745"/>
            <a:chOff x="1952144" y="833521"/>
            <a:chExt cx="2678654" cy="2720745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CE218AD4-04AC-496E-81D4-3E9AB3797536}"/>
                </a:ext>
              </a:extLst>
            </p:cNvPr>
            <p:cNvSpPr/>
            <p:nvPr/>
          </p:nvSpPr>
          <p:spPr>
            <a:xfrm>
              <a:off x="1952144" y="833521"/>
              <a:ext cx="2678654" cy="2720745"/>
            </a:xfrm>
            <a:prstGeom prst="ellipse">
              <a:avLst/>
            </a:prstGeom>
            <a:noFill/>
            <a:ln w="111125">
              <a:solidFill>
                <a:schemeClr val="bg1">
                  <a:alpha val="6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ru-RU" noProof="0"/>
            </a:p>
          </p:txBody>
        </p: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C4E3872F-2849-4F1E-AA5C-000A13FFE98A}"/>
                </a:ext>
              </a:extLst>
            </p:cNvPr>
            <p:cNvCxnSpPr>
              <a:cxnSpLocks/>
            </p:cNvCxnSpPr>
            <p:nvPr/>
          </p:nvCxnSpPr>
          <p:spPr>
            <a:xfrm>
              <a:off x="2125238" y="1027660"/>
              <a:ext cx="2332466" cy="2332466"/>
            </a:xfrm>
            <a:prstGeom prst="line">
              <a:avLst/>
            </a:prstGeom>
            <a:ln>
              <a:solidFill>
                <a:schemeClr val="bg2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9872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AB17F09-2FB8-477A-B617-7C7DF00E790D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66666C-26CB-43F7-98BE-26169B9B534F}"/>
              </a:ext>
            </a:extLst>
          </p:cNvPr>
          <p:cNvSpPr/>
          <p:nvPr userDrawn="1"/>
        </p:nvSpPr>
        <p:spPr>
          <a:xfrm>
            <a:off x="-1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рямоугольник 19" title="Наложенное изображение">
            <a:extLst>
              <a:ext uri="{FF2B5EF4-FFF2-40B4-BE49-F238E27FC236}">
                <a16:creationId xmlns:a16="http://schemas.microsoft.com/office/drawing/2014/main" id="{1FE4E1AC-B5B2-4E9A-91BE-8FD5C03079FD}"/>
              </a:ext>
            </a:extLst>
          </p:cNvPr>
          <p:cNvSpPr/>
          <p:nvPr userDrawn="1"/>
        </p:nvSpPr>
        <p:spPr bwMode="ltGray">
          <a:xfrm>
            <a:off x="6894288" y="3897168"/>
            <a:ext cx="5008820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Прямоугольник 20" title="Наложенное изображение">
            <a:extLst>
              <a:ext uri="{FF2B5EF4-FFF2-40B4-BE49-F238E27FC236}">
                <a16:creationId xmlns:a16="http://schemas.microsoft.com/office/drawing/2014/main" id="{F99B621E-651C-4C89-A9C4-28A012B85846}"/>
              </a:ext>
            </a:extLst>
          </p:cNvPr>
          <p:cNvSpPr/>
          <p:nvPr userDrawn="1"/>
        </p:nvSpPr>
        <p:spPr bwMode="ltGray">
          <a:xfrm>
            <a:off x="6894288" y="210465"/>
            <a:ext cx="5008820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6CBB339-4EA4-4FD1-9BB3-701EE80B5088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30CE77-54B1-4849-AFD3-A4118B3B1380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970E0FA-1A52-40A2-A249-316F9C37CA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2799" y="3897168"/>
            <a:ext cx="4456700" cy="1610532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79D4DA45-533D-4DE3-AFCB-71AD09187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2800" y="5558598"/>
            <a:ext cx="4456699" cy="1048939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CF4172-29E1-4D30-904A-8BD5113C1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2644" y="580702"/>
            <a:ext cx="1346855" cy="519653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19794C5-08DF-4384-90C5-733845C8C7D9}"/>
              </a:ext>
            </a:extLst>
          </p:cNvPr>
          <p:cNvCxnSpPr>
            <a:cxnSpLocks/>
          </p:cNvCxnSpPr>
          <p:nvPr userDrawn="1"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>
            <a:extLst>
              <a:ext uri="{FF2B5EF4-FFF2-40B4-BE49-F238E27FC236}">
                <a16:creationId xmlns:a16="http://schemas.microsoft.com/office/drawing/2014/main" id="{11DE6450-88E3-478B-8298-FD7C76A2FAB8}"/>
              </a:ext>
            </a:extLst>
          </p:cNvPr>
          <p:cNvSpPr/>
          <p:nvPr userDrawn="1"/>
        </p:nvSpPr>
        <p:spPr>
          <a:xfrm>
            <a:off x="2176606" y="2187602"/>
            <a:ext cx="2678654" cy="2720745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853027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 с фотографие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Рисунок 4">
            <a:extLst>
              <a:ext uri="{FF2B5EF4-FFF2-40B4-BE49-F238E27FC236}">
                <a16:creationId xmlns:a16="http://schemas.microsoft.com/office/drawing/2014/main" id="{EBC7E09B-F6F8-4471-974B-65A91E899D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04013"/>
          </a:xfrm>
        </p:spPr>
        <p:txBody>
          <a:bodyPr lIns="396000" rIns="0" rtlCol="0" anchor="ctr"/>
          <a:lstStyle>
            <a:lvl1pPr marL="0" indent="0" algn="l">
              <a:buNone/>
              <a:defRPr i="1"/>
            </a:lvl1pPr>
          </a:lstStyle>
          <a:p>
            <a:pPr rtl="0"/>
            <a:r>
              <a:rPr lang="ru-RU" noProof="0"/>
              <a:t>Вставьте или перетащите свое фото2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AB17F09-2FB8-477A-B617-7C7DF00E790D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66666C-26CB-43F7-98BE-26169B9B534F}"/>
              </a:ext>
            </a:extLst>
          </p:cNvPr>
          <p:cNvSpPr/>
          <p:nvPr userDrawn="1"/>
        </p:nvSpPr>
        <p:spPr>
          <a:xfrm>
            <a:off x="-1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рямоугольник 19" title="Наложенное изображение">
            <a:extLst>
              <a:ext uri="{FF2B5EF4-FFF2-40B4-BE49-F238E27FC236}">
                <a16:creationId xmlns:a16="http://schemas.microsoft.com/office/drawing/2014/main" id="{1FE4E1AC-B5B2-4E9A-91BE-8FD5C03079FD}"/>
              </a:ext>
            </a:extLst>
          </p:cNvPr>
          <p:cNvSpPr/>
          <p:nvPr userDrawn="1"/>
        </p:nvSpPr>
        <p:spPr bwMode="ltGray">
          <a:xfrm>
            <a:off x="6894288" y="3897168"/>
            <a:ext cx="5008820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Прямоугольник 20" title="Наложенное изображение">
            <a:extLst>
              <a:ext uri="{FF2B5EF4-FFF2-40B4-BE49-F238E27FC236}">
                <a16:creationId xmlns:a16="http://schemas.microsoft.com/office/drawing/2014/main" id="{F99B621E-651C-4C89-A9C4-28A012B85846}"/>
              </a:ext>
            </a:extLst>
          </p:cNvPr>
          <p:cNvSpPr/>
          <p:nvPr userDrawn="1"/>
        </p:nvSpPr>
        <p:spPr bwMode="ltGray">
          <a:xfrm>
            <a:off x="6894288" y="210465"/>
            <a:ext cx="5008820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6CBB339-4EA4-4FD1-9BB3-701EE80B5088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30CE77-54B1-4849-AFD3-A4118B3B1380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970E0FA-1A52-40A2-A249-316F9C37CA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2799" y="3897168"/>
            <a:ext cx="4456700" cy="1610532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79D4DA45-533D-4DE3-AFCB-71AD09187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2800" y="5558598"/>
            <a:ext cx="4456699" cy="1048939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CF4172-29E1-4D30-904A-8BD5113C1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2644" y="580702"/>
            <a:ext cx="1346855" cy="519653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19794C5-08DF-4384-90C5-733845C8C7D9}"/>
              </a:ext>
            </a:extLst>
          </p:cNvPr>
          <p:cNvCxnSpPr>
            <a:cxnSpLocks/>
          </p:cNvCxnSpPr>
          <p:nvPr userDrawn="1"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0714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82" y="1152000"/>
            <a:ext cx="10999767" cy="50392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93E3A8D-44B7-4CCB-AEEA-A0EF560F15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9E58A019-6601-4FFB-9A68-628873651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5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9CA47B37-80B0-5A4F-BDC3-DE42D5B2D3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226695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17" name="Рисунок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523875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4282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8" name="Текст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24282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1A6AC2DF-47CD-A743-A120-FBE75B801C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357554" y="2412312"/>
            <a:ext cx="1216152" cy="121615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8" name="Рисунок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54734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55141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55141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17E0F6BC-FBF2-3048-B833-6160973902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488413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29" name="Рисунок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593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86000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86000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0B0310F-833E-864C-9FB7-B2B2A67148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619272" y="2412312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0" name="Рисунок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916452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16859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16859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F906D597-BA39-4C4D-833F-CC0EE989B5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750130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31" name="Рисунок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47310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7717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47717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70DA538E-510B-4461-9710-1A6EAA4B8948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7FA9C2-43A2-4271-ABC9-7BAD6464148D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9" name="Заголовок 18">
            <a:extLst>
              <a:ext uri="{FF2B5EF4-FFF2-40B4-BE49-F238E27FC236}">
                <a16:creationId xmlns:a16="http://schemas.microsoft.com/office/drawing/2014/main" id="{8350FCD5-4151-44A8-917B-4D66C8F14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2D65EEF7-301B-486F-AC58-F8095230D2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7D27D67C-932D-4270-A0E5-6F1F9315A2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8799424" y="3025950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C987A1EC-DB2A-4AA3-8590-C488A6082E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2761124" y="2942103"/>
            <a:ext cx="154147" cy="156570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14300">
              <a:schemeClr val="bg1">
                <a:alpha val="1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681" y="1152000"/>
            <a:ext cx="5400000" cy="50400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0318" y="1152525"/>
            <a:ext cx="5400000" cy="5038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CA7A7A7-C80D-4495-B14B-6296A75798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9A841D61-5F98-4EC4-B787-EB561508570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2C05FD31-A7DF-49EF-9D28-882C100E5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 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682" y="1152000"/>
            <a:ext cx="5400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682" y="1584000"/>
            <a:ext cx="5400000" cy="46080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0318" y="1584325"/>
            <a:ext cx="5400000" cy="46069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90318" y="1152525"/>
            <a:ext cx="5400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AA35D8ED-2066-4E08-8401-49E9FAEFB9B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DB73A6-9F9E-4741-8EA1-ACBEE74D013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9BB8B9F0-A458-406A-93FD-B51037C0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481522-201F-4996-9579-5F11FA4F2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44CE59-25C2-4E40-866A-15718DC5A8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AEE8C60A-4B89-4ABC-BBDC-C63574125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C79C6B-1E44-4A07-A0FA-161D3AE6E5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B871DF8-D19E-460F-92D7-165B9EBE2B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2700" y="1016000"/>
            <a:ext cx="6486481" cy="5108938"/>
          </a:xfrm>
        </p:spPr>
        <p:txBody>
          <a:bodyPr rtlCol="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 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1681" y="3960000"/>
            <a:ext cx="4114800" cy="2164938"/>
          </a:xfrm>
        </p:spPr>
        <p:txBody>
          <a:bodyPr rtlCol="0"/>
          <a:lstStyle>
            <a:lvl1pPr marL="0" indent="0">
              <a:buNone/>
              <a:defRPr lang="en-US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1" y="1016000"/>
            <a:ext cx="4114800" cy="2744226"/>
          </a:xfrm>
        </p:spPr>
        <p:txBody>
          <a:bodyPr rtlCol="0" anchor="b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образца слайда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DB90D34-30D8-41A0-8277-15FABE7B46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1682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3E9349-1106-4A24-B492-C0D854F00F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098FA49-168B-4F86-89CF-B8C8344F3316}"/>
              </a:ext>
            </a:extLst>
          </p:cNvPr>
          <p:cNvSpPr/>
          <p:nvPr userDrawn="1"/>
        </p:nvSpPr>
        <p:spPr>
          <a:xfrm>
            <a:off x="0" y="6704160"/>
            <a:ext cx="1160145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15E1821-75EB-4FF2-8952-E1945C42D14F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Рисунок 2" descr="Изображение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092699" y="1"/>
            <a:ext cx="6486482" cy="6687110"/>
          </a:xfrm>
          <a:solidFill>
            <a:schemeClr val="tx1">
              <a:lumMod val="95000"/>
              <a:lumOff val="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12" name="Текст 3">
            <a:extLst>
              <a:ext uri="{FF2B5EF4-FFF2-40B4-BE49-F238E27FC236}">
                <a16:creationId xmlns:a16="http://schemas.microsoft.com/office/drawing/2014/main" id="{F13AC73C-8104-4F0B-B04E-FB14DCFDB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1681" y="3960000"/>
            <a:ext cx="4114800" cy="2164938"/>
          </a:xfrm>
        </p:spPr>
        <p:txBody>
          <a:bodyPr rtlCol="0"/>
          <a:lstStyle>
            <a:lvl1pPr marL="0" indent="0">
              <a:buNone/>
              <a:defRPr lang="en-US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 smtClean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9" y="1016000"/>
            <a:ext cx="4114801" cy="2744226"/>
          </a:xfrm>
        </p:spPr>
        <p:txBody>
          <a:bodyPr rtlCol="0" anchor="b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76306C0-C390-4360-B704-9B0A7311FF2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333A53F-6548-4F5B-AAEE-2E862AEB1A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3 X, вариант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>
            <a:extLst>
              <a:ext uri="{FF2B5EF4-FFF2-40B4-BE49-F238E27FC236}">
                <a16:creationId xmlns:a16="http://schemas.microsoft.com/office/drawing/2014/main" id="{4790D010-2852-DE49-BD36-340D6725D1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211925" y="2412312"/>
            <a:ext cx="1216152" cy="121615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0" name="Рисунок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509105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12253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8" name="Текст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12253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C5D02C68-EB7D-E044-99A9-658364A3B2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487924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21" name="Рисунок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8252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8252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45962E1D-1D13-2B48-9F3B-CE31039DD2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763923" y="2412312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2" name="Рисунок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061103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564251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564251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DD481DA-8671-472C-B2CF-B134EDAD7A53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ACC5C2-09E7-4586-9B5F-3532B87B93D0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1E54F41B-75D5-471F-9187-384BD10C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0E99A070-0D10-4FD0-959D-54B40AD049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B9777B06-12C0-49D3-A18F-49D1E0574C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725080" y="2981545"/>
            <a:ext cx="77685" cy="77685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3 X, вариант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Овал 30">
            <a:extLst>
              <a:ext uri="{FF2B5EF4-FFF2-40B4-BE49-F238E27FC236}">
                <a16:creationId xmlns:a16="http://schemas.microsoft.com/office/drawing/2014/main" id="{5E3B0AD5-3645-8443-891F-C0E1D9763D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957894" y="2284616"/>
            <a:ext cx="1471544" cy="1471544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4" name="Рисунок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 userDrawn="1">
            <p:ph type="pic" sz="quarter" idx="45" hasCustomPrompt="1"/>
          </p:nvPr>
        </p:nvSpPr>
        <p:spPr>
          <a:xfrm>
            <a:off x="6382770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883177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883177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BE9B724A-B58C-CD4D-8980-C0DFE08B79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943613" y="2284616"/>
            <a:ext cx="1471544" cy="1471544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5" name="Рисунок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 userDrawn="1">
            <p:ph type="pic" sz="quarter" idx="47" hasCustomPrompt="1"/>
          </p:nvPr>
        </p:nvSpPr>
        <p:spPr>
          <a:xfrm>
            <a:off x="8368489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7868896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7868896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28894D68-6E31-8646-BFD7-2C0D8C4CD9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929332" y="2284616"/>
            <a:ext cx="1471544" cy="1471544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6" name="Рисунок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 userDrawn="1">
            <p:ph type="pic" sz="quarter" idx="48" hasCustomPrompt="1"/>
          </p:nvPr>
        </p:nvSpPr>
        <p:spPr>
          <a:xfrm>
            <a:off x="10354208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20" name="Текст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9854615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9854615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0" name="Рисунок 22">
            <a:extLst>
              <a:ext uri="{FF2B5EF4-FFF2-40B4-BE49-F238E27FC236}">
                <a16:creationId xmlns:a16="http://schemas.microsoft.com/office/drawing/2014/main" id="{785590BE-5BE1-4AF5-B0F8-7D999658F3F8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456330" y="0"/>
            <a:ext cx="4993814" cy="6760369"/>
          </a:xfrm>
          <a:solidFill>
            <a:schemeClr val="accent4">
              <a:lumMod val="50000"/>
            </a:schemeClr>
          </a:solidFill>
        </p:spPr>
        <p:txBody>
          <a:bodyPr lIns="0" tIns="1368000" rIns="0" bIns="0" rtlCol="0" anchor="t"/>
          <a:lstStyle>
            <a:lvl1pPr marL="0" indent="0" algn="ctr">
              <a:buNone/>
              <a:defRPr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фото </a:t>
            </a:r>
            <a:br>
              <a:rPr lang="ru-RU" noProof="0"/>
            </a:br>
            <a:r>
              <a:rPr lang="ru-RU" noProof="0"/>
              <a:t>Отправьте на задний план для получения эффекта наложения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14DBA9-43A9-4950-8C14-971E2AACAD93}"/>
              </a:ext>
            </a:extLst>
          </p:cNvPr>
          <p:cNvSpPr>
            <a:spLocks noGrp="1"/>
          </p:cNvSpPr>
          <p:nvPr userDrawn="1">
            <p:ph type="sldNum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BD91656C-40D7-4517-A75F-92EA6C2BC61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56327" y="3149601"/>
            <a:ext cx="4993813" cy="3610768"/>
          </a:xfrm>
          <a:solidFill>
            <a:schemeClr val="tx1">
              <a:alpha val="70000"/>
            </a:schemeClr>
          </a:solidFill>
        </p:spPr>
        <p:txBody>
          <a:bodyPr rIns="252000" bIns="1188000"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</a:t>
            </a:r>
          </a:p>
        </p:txBody>
      </p:sp>
      <p:sp>
        <p:nvSpPr>
          <p:cNvPr id="52" name="Подзаголовок 2">
            <a:extLst>
              <a:ext uri="{FF2B5EF4-FFF2-40B4-BE49-F238E27FC236}">
                <a16:creationId xmlns:a16="http://schemas.microsoft.com/office/drawing/2014/main" id="{4EFBEF46-9F40-4406-AE22-794A74FEF02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90787" y="5558599"/>
            <a:ext cx="4283297" cy="762024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7C8985C-2F2E-4023-BF66-5BBA9C57A891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>
          <a:xfrm>
            <a:off x="5883177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99D3E8CF-7C38-4321-A56A-49D7CA2A81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397157" y="3025950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326A7FE8-1975-474D-B747-D7B028C10D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41324" y="3136900"/>
            <a:ext cx="5008820" cy="3566319"/>
            <a:chOff x="441324" y="3897168"/>
            <a:chExt cx="5008820" cy="2806051"/>
          </a:xfrm>
        </p:grpSpPr>
        <p:cxnSp>
          <p:nvCxnSpPr>
            <p:cNvPr id="24" name="Прямая соединительная линия 23">
              <a:extLst>
                <a:ext uri="{FF2B5EF4-FFF2-40B4-BE49-F238E27FC236}">
                  <a16:creationId xmlns:a16="http://schemas.microsoft.com/office/drawing/2014/main" id="{7975FF3E-1E22-42B2-A043-163B207792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014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79571B2B-DE4E-494A-8C0A-567D1523D7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4132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4 X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9D5DB0A-C96D-4B82-95B6-E7A7B8E668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41324" y="3136900"/>
            <a:ext cx="5008820" cy="3566319"/>
            <a:chOff x="441324" y="3897168"/>
            <a:chExt cx="5008820" cy="2806051"/>
          </a:xfrm>
        </p:grpSpPr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B6D532F9-49C3-47DF-8512-47444194027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014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Прямая соединительная линия 49">
              <a:extLst>
                <a:ext uri="{FF2B5EF4-FFF2-40B4-BE49-F238E27FC236}">
                  <a16:creationId xmlns:a16="http://schemas.microsoft.com/office/drawing/2014/main" id="{318F5508-636D-4B8E-B220-493139AF231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4132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Рисунок 22">
            <a:extLst>
              <a:ext uri="{FF2B5EF4-FFF2-40B4-BE49-F238E27FC236}">
                <a16:creationId xmlns:a16="http://schemas.microsoft.com/office/drawing/2014/main" id="{785590BE-5BE1-4AF5-B0F8-7D999658F3F8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456330" y="0"/>
            <a:ext cx="4993814" cy="6760369"/>
          </a:xfrm>
          <a:solidFill>
            <a:schemeClr val="accent4">
              <a:lumMod val="50000"/>
            </a:schemeClr>
          </a:solidFill>
        </p:spPr>
        <p:txBody>
          <a:bodyPr lIns="0" tIns="1368000" rIns="0" bIns="0" rtlCol="0" anchor="t"/>
          <a:lstStyle>
            <a:lvl1pPr marL="0" indent="0" algn="ctr">
              <a:buNone/>
              <a:defRPr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фото </a:t>
            </a:r>
            <a:br>
              <a:rPr lang="ru-RU" noProof="0"/>
            </a:br>
            <a:r>
              <a:rPr lang="ru-RU" noProof="0"/>
              <a:t>Отправьте на задний план для получения эффекта наложения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14DBA9-43A9-4950-8C14-971E2AACAD93}"/>
              </a:ext>
            </a:extLst>
          </p:cNvPr>
          <p:cNvSpPr>
            <a:spLocks noGrp="1"/>
          </p:cNvSpPr>
          <p:nvPr userDrawn="1">
            <p:ph type="sldNum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BD91656C-40D7-4517-A75F-92EA6C2BC61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56327" y="3149601"/>
            <a:ext cx="4993813" cy="3610768"/>
          </a:xfrm>
          <a:solidFill>
            <a:schemeClr val="tx1">
              <a:alpha val="70000"/>
            </a:schemeClr>
          </a:solidFill>
        </p:spPr>
        <p:txBody>
          <a:bodyPr rIns="252000" bIns="1188000"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52" name="Подзаголовок 2">
            <a:extLst>
              <a:ext uri="{FF2B5EF4-FFF2-40B4-BE49-F238E27FC236}">
                <a16:creationId xmlns:a16="http://schemas.microsoft.com/office/drawing/2014/main" id="{4EFBEF46-9F40-4406-AE22-794A74FEF02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90787" y="5558599"/>
            <a:ext cx="4283297" cy="762024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7C8985C-2F2E-4023-BF66-5BBA9C57A891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>
          <a:xfrm>
            <a:off x="5883177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390CA185-E043-470F-95CF-875B22903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101332" y="773488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3" name="Рисунок 15">
            <a:extLst>
              <a:ext uri="{FF2B5EF4-FFF2-40B4-BE49-F238E27FC236}">
                <a16:creationId xmlns:a16="http://schemas.microsoft.com/office/drawing/2014/main" id="{B284336B-BAAE-481C-8386-97B014DFC438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7398512" y="1070668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24" name="Текст 8">
            <a:extLst>
              <a:ext uri="{FF2B5EF4-FFF2-40B4-BE49-F238E27FC236}">
                <a16:creationId xmlns:a16="http://schemas.microsoft.com/office/drawing/2014/main" id="{CFDB63C1-8C36-4108-975B-33B0DBB80A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98919" y="2310044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A75A12D0-6487-4916-9346-CEBAF2AFB7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8919" y="2702598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F1A887C7-02BE-4F5E-8DCF-A46A0C58093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232191" y="773488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27" name="Рисунок 15">
            <a:extLst>
              <a:ext uri="{FF2B5EF4-FFF2-40B4-BE49-F238E27FC236}">
                <a16:creationId xmlns:a16="http://schemas.microsoft.com/office/drawing/2014/main" id="{B5A932A2-E3A1-45CA-994D-EEDA802E0EAD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9529371" y="1070668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28" name="Текст 8">
            <a:extLst>
              <a:ext uri="{FF2B5EF4-FFF2-40B4-BE49-F238E27FC236}">
                <a16:creationId xmlns:a16="http://schemas.microsoft.com/office/drawing/2014/main" id="{BBCF784F-456C-4904-BC40-A4B0A58C643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029778" y="2310044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2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:a16="http://schemas.microsoft.com/office/drawing/2014/main" id="{673EE3E7-3A9B-466C-9FD3-98D33887F40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029778" y="2702598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22D0F7D1-0D65-4376-B381-E7B5C5F9EA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100354" y="3771131"/>
            <a:ext cx="1216152" cy="121615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7" name="Рисунок 15">
            <a:extLst>
              <a:ext uri="{FF2B5EF4-FFF2-40B4-BE49-F238E27FC236}">
                <a16:creationId xmlns:a16="http://schemas.microsoft.com/office/drawing/2014/main" id="{FB596127-06BD-4C58-8ACA-B5598699CDCC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7397534" y="4068311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38" name="Текст 8">
            <a:extLst>
              <a:ext uri="{FF2B5EF4-FFF2-40B4-BE49-F238E27FC236}">
                <a16:creationId xmlns:a16="http://schemas.microsoft.com/office/drawing/2014/main" id="{9D601562-9249-47A2-9550-804AE9F10FD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898919" y="5329272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3</a:t>
            </a:r>
          </a:p>
        </p:txBody>
      </p:sp>
      <p:sp>
        <p:nvSpPr>
          <p:cNvPr id="39" name="Текст 10">
            <a:extLst>
              <a:ext uri="{FF2B5EF4-FFF2-40B4-BE49-F238E27FC236}">
                <a16:creationId xmlns:a16="http://schemas.microsoft.com/office/drawing/2014/main" id="{F8B9D875-2C45-4EDA-9273-6A61CA99C81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898919" y="5721826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40" name="Овал 39">
            <a:extLst>
              <a:ext uri="{FF2B5EF4-FFF2-40B4-BE49-F238E27FC236}">
                <a16:creationId xmlns:a16="http://schemas.microsoft.com/office/drawing/2014/main" id="{7402406B-416D-47F8-A75D-831B8879AA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231213" y="3771131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41" name="Рисунок 15">
            <a:extLst>
              <a:ext uri="{FF2B5EF4-FFF2-40B4-BE49-F238E27FC236}">
                <a16:creationId xmlns:a16="http://schemas.microsoft.com/office/drawing/2014/main" id="{52443373-B630-41A4-AD86-A84619AC81F1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528393" y="4068311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42" name="Текст 8">
            <a:extLst>
              <a:ext uri="{FF2B5EF4-FFF2-40B4-BE49-F238E27FC236}">
                <a16:creationId xmlns:a16="http://schemas.microsoft.com/office/drawing/2014/main" id="{6BDB8BBD-CC0D-49EF-B446-80DF35EDE4F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029778" y="5329272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4</a:t>
            </a:r>
          </a:p>
        </p:txBody>
      </p:sp>
      <p:sp>
        <p:nvSpPr>
          <p:cNvPr id="43" name="Текст 10">
            <a:extLst>
              <a:ext uri="{FF2B5EF4-FFF2-40B4-BE49-F238E27FC236}">
                <a16:creationId xmlns:a16="http://schemas.microsoft.com/office/drawing/2014/main" id="{A277C0EF-3DAB-495B-AA7A-69450D8619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029778" y="5721826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8E1008A4-54EE-4B43-9BCF-279C5CEA2D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839289" y="3753131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8BD3F08B-8063-4DB3-9FBB-D9B9215CBA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8293206" y="1345564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240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овой продукт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4965CF9A-6F29-4DC3-B1BB-34A23DB8E5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6167" y="799242"/>
            <a:ext cx="10705833" cy="6195852"/>
          </a:xfrm>
          <a:prstGeom prst="rect">
            <a:avLst/>
          </a:prstGeom>
        </p:spPr>
      </p:pic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B6D532F9-49C3-47DF-8512-474441940275}"/>
              </a:ext>
            </a:extLst>
          </p:cNvPr>
          <p:cNvCxnSpPr>
            <a:cxnSpLocks/>
          </p:cNvCxnSpPr>
          <p:nvPr userDrawn="1"/>
        </p:nvCxnSpPr>
        <p:spPr>
          <a:xfrm>
            <a:off x="5450144" y="1230900"/>
            <a:ext cx="0" cy="5472319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318F5508-636D-4B8E-B220-493139AF2313}"/>
              </a:ext>
            </a:extLst>
          </p:cNvPr>
          <p:cNvCxnSpPr>
            <a:cxnSpLocks/>
          </p:cNvCxnSpPr>
          <p:nvPr userDrawn="1"/>
        </p:nvCxnSpPr>
        <p:spPr>
          <a:xfrm>
            <a:off x="441324" y="1230900"/>
            <a:ext cx="0" cy="5472319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14DBA9-43A9-4950-8C14-971E2AACAD93}"/>
              </a:ext>
            </a:extLst>
          </p:cNvPr>
          <p:cNvSpPr>
            <a:spLocks noGrp="1"/>
          </p:cNvSpPr>
          <p:nvPr userDrawn="1">
            <p:ph type="sldNum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BD91656C-40D7-4517-A75F-92EA6C2BC61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56327" y="1288050"/>
            <a:ext cx="4993813" cy="5472319"/>
          </a:xfrm>
          <a:solidFill>
            <a:schemeClr val="tx1">
              <a:alpha val="70000"/>
            </a:schemeClr>
          </a:solidFill>
        </p:spPr>
        <p:txBody>
          <a:bodyPr tIns="288000" rIns="252000" bIns="1188000" rtlCol="0" anchor="t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52" name="Подзаголовок 2">
            <a:extLst>
              <a:ext uri="{FF2B5EF4-FFF2-40B4-BE49-F238E27FC236}">
                <a16:creationId xmlns:a16="http://schemas.microsoft.com/office/drawing/2014/main" id="{4EFBEF46-9F40-4406-AE22-794A74FEF02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90787" y="2971788"/>
            <a:ext cx="4283297" cy="474448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7C8985C-2F2E-4023-BF66-5BBA9C57A891}"/>
              </a:ext>
            </a:extLst>
          </p:cNvPr>
          <p:cNvSpPr>
            <a:spLocks noGrp="1"/>
          </p:cNvSpPr>
          <p:nvPr userDrawn="1">
            <p:ph type="ftr" sz="quarter" idx="51"/>
          </p:nvPr>
        </p:nvSpPr>
        <p:spPr>
          <a:xfrm>
            <a:off x="5883177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32" name="Рисунок 10">
            <a:extLst>
              <a:ext uri="{FF2B5EF4-FFF2-40B4-BE49-F238E27FC236}">
                <a16:creationId xmlns:a16="http://schemas.microsoft.com/office/drawing/2014/main" id="{3F940399-0EA2-4F26-93EA-6EF93D869CE8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488111" y="1288050"/>
            <a:ext cx="5703889" cy="4320000"/>
          </a:xfrm>
          <a:solidFill>
            <a:schemeClr val="tx1"/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Вставьте или перетащите свое изображение экрана</a:t>
            </a: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3DD41659-75CD-4A77-8E99-4A04870C7FE0}"/>
              </a:ext>
            </a:extLst>
          </p:cNvPr>
          <p:cNvSpPr>
            <a:spLocks noGrp="1"/>
          </p:cNvSpPr>
          <p:nvPr userDrawn="1">
            <p:ph idx="52"/>
          </p:nvPr>
        </p:nvSpPr>
        <p:spPr>
          <a:xfrm>
            <a:off x="890787" y="3639469"/>
            <a:ext cx="4283297" cy="18000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1688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ие числа, вариант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rtlCol="0"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1968" y="3314505"/>
            <a:ext cx="3069500" cy="305190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rtlCol="0"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2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53360" y="3314701"/>
            <a:ext cx="3069500" cy="3051192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E124F1-8800-42C8-84AC-ADC1E7ED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5E0BC414-34B2-428E-A2A3-9A586561984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3552ADA-7D42-4A8D-A7EE-45243B68806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49527026-8CF5-41F5-92D1-B7C6EF5B81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ие числа, вариант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54997" y="2207063"/>
            <a:ext cx="3120238" cy="3120238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ru-RU" noProof="0"/>
              <a:t>Заголовок раздела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1800" y="1593150"/>
            <a:ext cx="4348065" cy="4348065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ru-RU" noProof="0"/>
              <a:t>Название раздела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123559" y="1864921"/>
            <a:ext cx="3804522" cy="3804522"/>
          </a:xfrm>
          <a:prstGeom prst="ellipse">
            <a:avLst/>
          </a:prstGeom>
          <a:solidFill>
            <a:schemeClr val="accent2">
              <a:alpha val="10000"/>
            </a:schemeClr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dirty="0"/>
            </a:lvl1pPr>
          </a:lstStyle>
          <a:p>
            <a:pPr marL="266700" lvl="0" indent="-266700" algn="ctr" rtl="0"/>
            <a:r>
              <a:rPr lang="ru-RU" noProof="0"/>
              <a:t>Название раздела</a:t>
            </a:r>
          </a:p>
        </p:txBody>
      </p:sp>
      <p:sp>
        <p:nvSpPr>
          <p:cNvPr id="34" name="Полилиния: Фигура 33">
            <a:extLst>
              <a:ext uri="{FF2B5EF4-FFF2-40B4-BE49-F238E27FC236}">
                <a16:creationId xmlns:a16="http://schemas.microsoft.com/office/drawing/2014/main" id="{130F96C7-098F-4133-9155-82499E25F7EC}"/>
              </a:ext>
            </a:extLst>
          </p:cNvPr>
          <p:cNvSpPr/>
          <p:nvPr userDrawn="1"/>
        </p:nvSpPr>
        <p:spPr>
          <a:xfrm>
            <a:off x="4123560" y="2671832"/>
            <a:ext cx="646927" cy="2190705"/>
          </a:xfrm>
          <a:custGeom>
            <a:avLst/>
            <a:gdLst>
              <a:gd name="connsiteX0" fmla="*/ 348641 w 646927"/>
              <a:gd name="connsiteY0" fmla="*/ 0 h 2190705"/>
              <a:gd name="connsiteX1" fmla="*/ 384533 w 646927"/>
              <a:gd name="connsiteY1" fmla="*/ 59080 h 2190705"/>
              <a:gd name="connsiteX2" fmla="*/ 646927 w 646927"/>
              <a:gd name="connsiteY2" fmla="*/ 1095353 h 2190705"/>
              <a:gd name="connsiteX3" fmla="*/ 384533 w 646927"/>
              <a:gd name="connsiteY3" fmla="*/ 2131626 h 2190705"/>
              <a:gd name="connsiteX4" fmla="*/ 348642 w 646927"/>
              <a:gd name="connsiteY4" fmla="*/ 2190705 h 2190705"/>
              <a:gd name="connsiteX5" fmla="*/ 324877 w 646927"/>
              <a:gd name="connsiteY5" fmla="*/ 2158925 h 2190705"/>
              <a:gd name="connsiteX6" fmla="*/ 0 w 646927"/>
              <a:gd name="connsiteY6" fmla="*/ 1095352 h 2190705"/>
              <a:gd name="connsiteX7" fmla="*/ 324877 w 646927"/>
              <a:gd name="connsiteY7" fmla="*/ 31780 h 219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6927" h="2190705">
                <a:moveTo>
                  <a:pt x="348641" y="0"/>
                </a:moveTo>
                <a:lnTo>
                  <a:pt x="384533" y="59080"/>
                </a:lnTo>
                <a:cubicBezTo>
                  <a:pt x="551874" y="367126"/>
                  <a:pt x="646927" y="720139"/>
                  <a:pt x="646927" y="1095353"/>
                </a:cubicBezTo>
                <a:cubicBezTo>
                  <a:pt x="646927" y="1470567"/>
                  <a:pt x="551874" y="1823580"/>
                  <a:pt x="384533" y="2131626"/>
                </a:cubicBezTo>
                <a:lnTo>
                  <a:pt x="348642" y="2190705"/>
                </a:lnTo>
                <a:lnTo>
                  <a:pt x="324877" y="2158925"/>
                </a:lnTo>
                <a:cubicBezTo>
                  <a:pt x="119767" y="1855322"/>
                  <a:pt x="0" y="1489323"/>
                  <a:pt x="0" y="1095352"/>
                </a:cubicBezTo>
                <a:cubicBezTo>
                  <a:pt x="0" y="701381"/>
                  <a:pt x="119767" y="335383"/>
                  <a:pt x="324877" y="31780"/>
                </a:cubicBezTo>
                <a:close/>
              </a:path>
            </a:pathLst>
          </a:custGeom>
          <a:solidFill>
            <a:schemeClr val="accent2">
              <a:alpha val="10000"/>
            </a:schemeClr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marL="266700" lvl="0" indent="-266700" algn="ctr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noProof="0">
              <a:solidFill>
                <a:schemeClr val="bg1"/>
              </a:solidFill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846AA56D-F7DE-4D68-A178-7B35A0A68A2C}"/>
              </a:ext>
            </a:extLst>
          </p:cNvPr>
          <p:cNvSpPr/>
          <p:nvPr userDrawn="1"/>
        </p:nvSpPr>
        <p:spPr>
          <a:xfrm>
            <a:off x="7445617" y="2900739"/>
            <a:ext cx="473084" cy="1732886"/>
          </a:xfrm>
          <a:custGeom>
            <a:avLst/>
            <a:gdLst>
              <a:gd name="connsiteX0" fmla="*/ 262899 w 473084"/>
              <a:gd name="connsiteY0" fmla="*/ 0 h 1732886"/>
              <a:gd name="connsiteX1" fmla="*/ 323595 w 473084"/>
              <a:gd name="connsiteY1" fmla="*/ 125997 h 1732886"/>
              <a:gd name="connsiteX2" fmla="*/ 473084 w 473084"/>
              <a:gd name="connsiteY2" fmla="*/ 866443 h 1732886"/>
              <a:gd name="connsiteX3" fmla="*/ 323595 w 473084"/>
              <a:gd name="connsiteY3" fmla="*/ 1606889 h 1732886"/>
              <a:gd name="connsiteX4" fmla="*/ 262899 w 473084"/>
              <a:gd name="connsiteY4" fmla="*/ 1732886 h 1732886"/>
              <a:gd name="connsiteX5" fmla="*/ 188298 w 473084"/>
              <a:gd name="connsiteY5" fmla="*/ 1610089 h 1732886"/>
              <a:gd name="connsiteX6" fmla="*/ 0 w 473084"/>
              <a:gd name="connsiteY6" fmla="*/ 866443 h 1732886"/>
              <a:gd name="connsiteX7" fmla="*/ 188298 w 473084"/>
              <a:gd name="connsiteY7" fmla="*/ 122798 h 173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3084" h="1732886">
                <a:moveTo>
                  <a:pt x="262899" y="0"/>
                </a:moveTo>
                <a:lnTo>
                  <a:pt x="323595" y="125997"/>
                </a:lnTo>
                <a:cubicBezTo>
                  <a:pt x="419855" y="353581"/>
                  <a:pt x="473084" y="603796"/>
                  <a:pt x="473084" y="866443"/>
                </a:cubicBezTo>
                <a:cubicBezTo>
                  <a:pt x="473084" y="1129091"/>
                  <a:pt x="419855" y="1379306"/>
                  <a:pt x="323595" y="1606889"/>
                </a:cubicBezTo>
                <a:lnTo>
                  <a:pt x="262899" y="1732886"/>
                </a:lnTo>
                <a:lnTo>
                  <a:pt x="188298" y="1610089"/>
                </a:lnTo>
                <a:cubicBezTo>
                  <a:pt x="68212" y="1389030"/>
                  <a:pt x="0" y="1135702"/>
                  <a:pt x="0" y="866443"/>
                </a:cubicBezTo>
                <a:cubicBezTo>
                  <a:pt x="0" y="597184"/>
                  <a:pt x="68212" y="343856"/>
                  <a:pt x="188298" y="122798"/>
                </a:cubicBezTo>
                <a:close/>
              </a:path>
            </a:pathLst>
          </a:custGeom>
          <a:solidFill>
            <a:schemeClr val="accent2">
              <a:alpha val="10000"/>
            </a:schemeClr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marL="266700" lvl="0" indent="-266700" algn="ctr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noProof="0">
              <a:solidFill>
                <a:schemeClr val="bg1"/>
              </a:solidFill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00023" y="2091388"/>
            <a:ext cx="2811618" cy="1440000"/>
          </a:xfrm>
          <a:prstGeom prst="rect">
            <a:avLst/>
          </a:prstGeom>
          <a:noFill/>
        </p:spPr>
        <p:txBody>
          <a:bodyPr rtlCol="0"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1</a:t>
            </a:r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15832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раздела</a:t>
            </a:r>
          </a:p>
        </p:txBody>
      </p:sp>
      <p:sp>
        <p:nvSpPr>
          <p:cNvPr id="11" name="Текст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20011" y="20913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 rtl="0"/>
            <a:r>
              <a:rPr lang="ru-RU" noProof="0"/>
              <a:t>2</a:t>
            </a:r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035820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раздела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763617" y="20913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 rtl="0"/>
            <a:r>
              <a:rPr lang="ru-RU" noProof="0"/>
              <a:t>3</a:t>
            </a:r>
          </a:p>
        </p:txBody>
      </p:sp>
      <p:sp>
        <p:nvSpPr>
          <p:cNvPr id="15" name="Текст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025116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раздела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BE60A3F-C4C6-4B36-95C8-D6B9BFEAB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773C13C2-0AB1-4148-839D-5541DF3B6FAA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D3335684-35F6-427A-9110-6965E7EACD9E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968EE05-411F-4127-9247-9A4C13FA0F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4F184B85-CF0D-4108-84D1-D399A7A65D56}"/>
              </a:ext>
            </a:extLst>
          </p:cNvPr>
          <p:cNvSpPr/>
          <p:nvPr userDrawn="1"/>
        </p:nvSpPr>
        <p:spPr>
          <a:xfrm>
            <a:off x="7431629" y="3729282"/>
            <a:ext cx="77685" cy="77685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ранство для ры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16725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16944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Текст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1400" y="1069941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Надпись квадранта</a:t>
            </a:r>
          </a:p>
        </p:txBody>
      </p:sp>
      <p:sp>
        <p:nvSpPr>
          <p:cNvPr id="10" name="Текст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21400" y="5983879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Название квадранта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Надпись квадранта</a:t>
            </a:r>
          </a:p>
        </p:txBody>
      </p:sp>
      <p:sp>
        <p:nvSpPr>
          <p:cNvPr id="12" name="Текст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0800" y="3354600"/>
            <a:ext cx="1980000" cy="25200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Надпись квадранта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C5FA8FA-BF7A-4B3E-8DB9-5EC31D50B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FE0CE7-9A60-466A-9250-F9584A52198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506C98-179A-4BE0-854E-C0F17963757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B6CB7A4-3F87-40B5-90E8-CDBE273668A3}"/>
              </a:ext>
            </a:extLst>
          </p:cNvPr>
          <p:cNvSpPr/>
          <p:nvPr userDrawn="1"/>
        </p:nvSpPr>
        <p:spPr>
          <a:xfrm>
            <a:off x="11580000" y="6704160"/>
            <a:ext cx="612000" cy="153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D8A2F97-6D60-46FC-A9F8-936208153882}"/>
              </a:ext>
            </a:extLst>
          </p:cNvPr>
          <p:cNvSpPr/>
          <p:nvPr userDrawn="1"/>
        </p:nvSpPr>
        <p:spPr>
          <a:xfrm>
            <a:off x="0" y="6704160"/>
            <a:ext cx="1160145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90B2D3-A5A2-4560-AC65-2077AE62E3CA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screen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0349" y="162707"/>
            <a:ext cx="1308679" cy="50492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2" y="432000"/>
            <a:ext cx="9973553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682" y="1152000"/>
            <a:ext cx="10999767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682" y="6320622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1450" y="6687111"/>
            <a:ext cx="548755" cy="153841"/>
          </a:xfrm>
          <a:prstGeom prst="rect">
            <a:avLst/>
          </a:prstGeom>
          <a:ln w="3175">
            <a:noFill/>
          </a:ln>
        </p:spPr>
        <p:txBody>
          <a:bodyPr vert="horz" lIns="0" tIns="0" rIns="0" bIns="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FDBAFA2-F5E0-42BB-B15D-53BACE961ED2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84" r:id="rId5"/>
    <p:sldLayoutId id="2147483685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3" r:id="rId14"/>
    <p:sldLayoutId id="2147483675" r:id="rId15"/>
    <p:sldLayoutId id="2147483679" r:id="rId16"/>
    <p:sldLayoutId id="2147483680" r:id="rId17"/>
    <p:sldLayoutId id="2147483682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.qt.io/qtforpython-5" TargetMode="External"/><Relationship Id="rId2" Type="http://schemas.openxmlformats.org/officeDocument/2006/relationships/hyperlink" Target="https://uigradients.com&#1090;/" TargetMode="Externa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lyceum.yandex.ru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svg"/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12" Type="http://schemas.openxmlformats.org/officeDocument/2006/relationships/image" Target="../media/image5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9.svg"/><Relationship Id="rId11" Type="http://schemas.openxmlformats.org/officeDocument/2006/relationships/image" Target="../media/image17.png"/><Relationship Id="rId10" Type="http://schemas.openxmlformats.org/officeDocument/2006/relationships/image" Target="../media/image53.sv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Цифровая вывеска в ночное время">
            <a:extLst>
              <a:ext uri="{FF2B5EF4-FFF2-40B4-BE49-F238E27FC236}">
                <a16:creationId xmlns:a16="http://schemas.microsoft.com/office/drawing/2014/main" id="{158A29DA-889A-405F-9EBC-17F0179D75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Прямоугольник 6" title="Наложенное изображение">
            <a:extLst>
              <a:ext uri="{FF2B5EF4-FFF2-40B4-BE49-F238E27FC236}">
                <a16:creationId xmlns:a16="http://schemas.microsoft.com/office/drawing/2014/main" id="{A0B8B412-7962-44AD-8293-75C5384B789A}"/>
              </a:ext>
            </a:extLst>
          </p:cNvPr>
          <p:cNvSpPr/>
          <p:nvPr/>
        </p:nvSpPr>
        <p:spPr bwMode="ltGray">
          <a:xfrm>
            <a:off x="441325" y="3233651"/>
            <a:ext cx="5877235" cy="35267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B4E65B-AD78-4F8E-AF3D-7759245651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326" y="3233652"/>
            <a:ext cx="5877234" cy="1654232"/>
          </a:xfrm>
        </p:spPr>
        <p:txBody>
          <a:bodyPr rtlCol="0"/>
          <a:lstStyle/>
          <a:p>
            <a:pPr algn="ctr"/>
            <a:r>
              <a:rPr lang="en-US" sz="8800" cap="none" dirty="0" err="1" smtClean="0">
                <a:latin typeface="Franklin Gothic Demi" panose="020B0703020102020204" pitchFamily="34" charset="0"/>
              </a:rPr>
              <a:t>MyMemo</a:t>
            </a:r>
            <a:endParaRPr lang="ru-RU" sz="8000" dirty="0">
              <a:latin typeface="Franklin Gothic Demi" panose="020B07030201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64A9BB-6E23-4A5F-9B9E-D9C953E9F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2" y="5203767"/>
            <a:ext cx="5167824" cy="976988"/>
          </a:xfrm>
        </p:spPr>
        <p:txBody>
          <a:bodyPr rtlCol="0"/>
          <a:lstStyle/>
          <a:p>
            <a:r>
              <a:rPr lang="ru-RU" sz="2400" cap="none" noProof="1" smtClean="0">
                <a:latin typeface="Arial Nova" panose="020B0504020202020204" pitchFamily="34" charset="0"/>
              </a:rPr>
              <a:t>Выполнил ученик 9А класса</a:t>
            </a:r>
          </a:p>
          <a:p>
            <a:r>
              <a:rPr lang="ru-RU" sz="2400" cap="none" noProof="1" smtClean="0">
                <a:latin typeface="Arial Nova" panose="020B0504020202020204" pitchFamily="34" charset="0"/>
              </a:rPr>
              <a:t>Бляблин Егор</a:t>
            </a:r>
            <a:endParaRPr lang="ru-RU" sz="2400" cap="none" noProof="1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40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tvkinoradio.ru/upload/images/Event/f7/14/d0/f714d098df0c4e6b0030bd5dc80a45c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brightnessContrast bright="-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54317"/>
            <a:ext cx="12192000" cy="759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3262312" y="2337722"/>
            <a:ext cx="5667375" cy="1104900"/>
          </a:xfrm>
        </p:spPr>
        <p:txBody>
          <a:bodyPr/>
          <a:lstStyle/>
          <a:p>
            <a:r>
              <a:rPr lang="ru-RU" sz="3600" cap="none" dirty="0" smtClean="0"/>
              <a:t>Цель работы – разработать </a:t>
            </a:r>
            <a:r>
              <a:rPr lang="en-US" sz="3600" cap="none" dirty="0" smtClean="0">
                <a:solidFill>
                  <a:srgbClr val="00B050"/>
                </a:solidFill>
              </a:rPr>
              <a:t>GUI</a:t>
            </a:r>
            <a:r>
              <a:rPr lang="en-US" sz="3600" cap="none" dirty="0" smtClean="0"/>
              <a:t>-</a:t>
            </a:r>
            <a:r>
              <a:rPr lang="ru-RU" sz="3600" cap="none" dirty="0" smtClean="0"/>
              <a:t>приложение на </a:t>
            </a:r>
            <a:r>
              <a:rPr lang="en-US" sz="3600" cap="none" dirty="0" smtClean="0">
                <a:solidFill>
                  <a:schemeClr val="accent2"/>
                </a:solidFill>
              </a:rPr>
              <a:t>Python</a:t>
            </a:r>
            <a:r>
              <a:rPr lang="ru-RU" sz="3600" cap="none" dirty="0" smtClean="0">
                <a:solidFill>
                  <a:schemeClr val="accent2"/>
                </a:solidFill>
              </a:rPr>
              <a:t> 3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82141" y="930275"/>
            <a:ext cx="6027719" cy="774700"/>
          </a:xfrm>
        </p:spPr>
        <p:txBody>
          <a:bodyPr/>
          <a:lstStyle/>
          <a:p>
            <a:pPr algn="ctr"/>
            <a:r>
              <a:rPr lang="ru-RU" sz="6000" dirty="0" err="1" smtClean="0">
                <a:latin typeface="Franklin Gothic Demi" panose="020B0703020102020204" pitchFamily="34" charset="0"/>
              </a:rPr>
              <a:t>ЗадачА</a:t>
            </a:r>
            <a:r>
              <a:rPr lang="ru-RU" sz="6000" dirty="0">
                <a:latin typeface="Franklin Gothic Demi" panose="020B0703020102020204" pitchFamily="34" charset="0"/>
              </a:rPr>
              <a:t> </a:t>
            </a:r>
            <a:r>
              <a:rPr lang="ru-RU" sz="6000" dirty="0" smtClean="0">
                <a:latin typeface="Franklin Gothic Demi" panose="020B0703020102020204" pitchFamily="34" charset="0"/>
              </a:rPr>
              <a:t>проекта</a:t>
            </a:r>
            <a:endParaRPr lang="ru-RU" sz="6000" dirty="0">
              <a:latin typeface="Franklin Gothic Demi" panose="020B0703020102020204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r>
              <a:rPr lang="ru-RU" noProof="0" smtClean="0"/>
              <a:t>страница </a:t>
            </a:r>
            <a:fld id="{19B51A1E-902D-48AF-9020-955120F399B6}" type="slidenum">
              <a:rPr lang="ru-RU" b="1" i="1" noProof="0" smtClean="0"/>
              <a:pPr rtl="0"/>
              <a:t>2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63484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5" descr="Los empleados de Evernote podrán leer tus notas personales ...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865" b="4865"/>
          <a:stretch>
            <a:fillRect/>
          </a:stretch>
        </p:blipFill>
        <p:spPr>
          <a:xfrm>
            <a:off x="6533791" y="1762124"/>
            <a:ext cx="5511997" cy="3030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800" dirty="0" smtClean="0">
                <a:latin typeface="Franklin Gothic Demi" panose="020B0703020102020204" pitchFamily="34" charset="0"/>
              </a:rPr>
              <a:t>Направление Работы</a:t>
            </a:r>
            <a:endParaRPr lang="ru-RU" sz="4800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84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r>
              <a:rPr lang="ru-RU" noProof="0" smtClean="0"/>
              <a:t>страница </a:t>
            </a:r>
            <a:fld id="{19B51A1E-902D-48AF-9020-955120F399B6}" type="slidenum">
              <a:rPr lang="ru-RU" b="1" i="1" noProof="0" smtClean="0"/>
              <a:pPr rtl="0"/>
              <a:t>4</a:t>
            </a:fld>
            <a:endParaRPr lang="ru-RU" b="1" i="1" noProof="0"/>
          </a:p>
        </p:txBody>
      </p:sp>
      <p:pic>
        <p:nvPicPr>
          <p:cNvPr id="3" name="Объект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50" y="253675"/>
            <a:ext cx="4391638" cy="1819529"/>
          </a:xfrm>
          <a:prstGeom prst="rect">
            <a:avLst/>
          </a:prstGeom>
        </p:spPr>
      </p:pic>
      <p:pic>
        <p:nvPicPr>
          <p:cNvPr id="4" name="Объект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040" y="198621"/>
            <a:ext cx="7083985" cy="1874583"/>
          </a:xfrm>
          <a:prstGeom prst="rect">
            <a:avLst/>
          </a:prstGeom>
        </p:spPr>
      </p:pic>
      <p:pic>
        <p:nvPicPr>
          <p:cNvPr id="5" name="Объект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850" y="2318528"/>
            <a:ext cx="6794558" cy="142479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8704" y="3931723"/>
            <a:ext cx="7736915" cy="1426020"/>
          </a:xfrm>
          <a:prstGeom prst="rect">
            <a:avLst/>
          </a:prstGeom>
        </p:spPr>
      </p:pic>
      <p:pic>
        <p:nvPicPr>
          <p:cNvPr id="7" name="Объект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245" y="5601844"/>
            <a:ext cx="10659713" cy="747587"/>
          </a:xfrm>
          <a:prstGeom prst="rect">
            <a:avLst/>
          </a:prstGeom>
        </p:spPr>
      </p:pic>
      <p:sp>
        <p:nvSpPr>
          <p:cNvPr id="8" name="Стрелка вправо 7"/>
          <p:cNvSpPr/>
          <p:nvPr/>
        </p:nvSpPr>
        <p:spPr>
          <a:xfrm>
            <a:off x="4669658" y="1015801"/>
            <a:ext cx="213212" cy="295275"/>
          </a:xfrm>
          <a:prstGeom prst="rightArrow">
            <a:avLst>
              <a:gd name="adj1" fmla="val 32258"/>
              <a:gd name="adj2" fmla="val 62285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rgbClr val="00B050"/>
              </a:solidFill>
            </a:endParaRPr>
          </a:p>
        </p:txBody>
      </p:sp>
      <p:sp>
        <p:nvSpPr>
          <p:cNvPr id="9" name="Стрелка углом 8"/>
          <p:cNvSpPr/>
          <p:nvPr/>
        </p:nvSpPr>
        <p:spPr>
          <a:xfrm rot="10800000">
            <a:off x="7277100" y="2181225"/>
            <a:ext cx="1114425" cy="1104900"/>
          </a:xfrm>
          <a:prstGeom prst="bentArrow">
            <a:avLst>
              <a:gd name="adj1" fmla="val 18966"/>
              <a:gd name="adj2" fmla="val 24569"/>
              <a:gd name="adj3" fmla="val 37069"/>
              <a:gd name="adj4" fmla="val 51509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Стрелка углом 9"/>
          <p:cNvSpPr/>
          <p:nvPr/>
        </p:nvSpPr>
        <p:spPr>
          <a:xfrm flipV="1">
            <a:off x="2982119" y="3851019"/>
            <a:ext cx="1114425" cy="1104900"/>
          </a:xfrm>
          <a:prstGeom prst="bentArrow">
            <a:avLst>
              <a:gd name="adj1" fmla="val 18966"/>
              <a:gd name="adj2" fmla="val 24569"/>
              <a:gd name="adj3" fmla="val 37069"/>
              <a:gd name="adj4" fmla="val 51509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Стрелка углом 10"/>
          <p:cNvSpPr/>
          <p:nvPr/>
        </p:nvSpPr>
        <p:spPr>
          <a:xfrm rot="10800000">
            <a:off x="11320659" y="5469976"/>
            <a:ext cx="501509" cy="768898"/>
          </a:xfrm>
          <a:prstGeom prst="bentArrow">
            <a:avLst>
              <a:gd name="adj1" fmla="val 28021"/>
              <a:gd name="adj2" fmla="val 50000"/>
              <a:gd name="adj3" fmla="val 37069"/>
              <a:gd name="adj4" fmla="val 35096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746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pPr rtl="0"/>
            <a:r>
              <a:rPr lang="ru-RU" noProof="0" smtClean="0"/>
              <a:t>страница </a:t>
            </a:r>
            <a:fld id="{19B51A1E-902D-48AF-9020-955120F399B6}" type="slidenum">
              <a:rPr lang="ru-RU" b="1" i="1" noProof="0" smtClean="0"/>
              <a:pPr rtl="0"/>
              <a:t>5</a:t>
            </a:fld>
            <a:endParaRPr lang="ru-RU" b="1" i="1" noProof="0"/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>
                <a:latin typeface="Franklin Gothic Book" panose="020B0503020102020204" pitchFamily="34" charset="0"/>
              </a:rPr>
              <a:t/>
            </a:r>
            <a:br>
              <a:rPr lang="en-US" sz="5400" dirty="0" smtClean="0">
                <a:latin typeface="Franklin Gothic Book" panose="020B0503020102020204" pitchFamily="34" charset="0"/>
              </a:rPr>
            </a:br>
            <a:r>
              <a:rPr lang="en-US" sz="5400" dirty="0" smtClean="0">
                <a:latin typeface="Franklin Gothic Book" panose="020B0503020102020204" pitchFamily="34" charset="0"/>
              </a:rPr>
              <a:t/>
            </a:r>
            <a:br>
              <a:rPr lang="en-US" sz="5400" dirty="0" smtClean="0">
                <a:latin typeface="Franklin Gothic Book" panose="020B0503020102020204" pitchFamily="34" charset="0"/>
              </a:rPr>
            </a:br>
            <a:r>
              <a:rPr lang="ru-RU" sz="5400" dirty="0" smtClean="0">
                <a:latin typeface="Franklin Gothic Book" panose="020B0503020102020204" pitchFamily="34" charset="0"/>
              </a:rPr>
              <a:t>Результат</a:t>
            </a:r>
            <a:endParaRPr lang="ru-RU" sz="5400" dirty="0">
              <a:latin typeface="Franklin Gothic Book" panose="020B0503020102020204" pitchFamily="34" charset="0"/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 r="18276"/>
          <a:stretch/>
        </p:blipFill>
        <p:spPr>
          <a:xfrm>
            <a:off x="6478585" y="1288050"/>
            <a:ext cx="5713415" cy="432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4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CE395A7A-A327-4B6E-AC82-4987C1FC2E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10205" y="3294809"/>
            <a:ext cx="2571587" cy="524489"/>
          </a:xfrm>
        </p:spPr>
        <p:txBody>
          <a:bodyPr rtlCol="0"/>
          <a:lstStyle/>
          <a:p>
            <a:pPr algn="ctr" rtl="0"/>
            <a:r>
              <a:rPr lang="ru-RU" sz="3200" dirty="0" smtClean="0"/>
              <a:t>Егор Бляблин</a:t>
            </a:r>
            <a:endParaRPr lang="ru-RU" sz="320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193BE18-C7A1-49A0-961F-EF3DA2E438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8263" y="3857458"/>
            <a:ext cx="3415470" cy="460100"/>
          </a:xfrm>
        </p:spPr>
        <p:txBody>
          <a:bodyPr rtlCol="0"/>
          <a:lstStyle/>
          <a:p>
            <a:pPr algn="ctr" rtl="0">
              <a:spcBef>
                <a:spcPts val="600"/>
              </a:spcBef>
            </a:pPr>
            <a:r>
              <a:rPr lang="ru-RU" sz="1200" dirty="0" smtClean="0">
                <a:solidFill>
                  <a:schemeClr val="accent4"/>
                </a:solidFill>
              </a:rPr>
              <a:t>Ученик 9 класса</a:t>
            </a:r>
          </a:p>
          <a:p>
            <a:pPr algn="ctr" rtl="0">
              <a:spcBef>
                <a:spcPts val="600"/>
              </a:spcBef>
            </a:pPr>
            <a:r>
              <a:rPr lang="ru-RU" sz="1200" dirty="0" smtClean="0">
                <a:solidFill>
                  <a:schemeClr val="accent4"/>
                </a:solidFill>
              </a:rPr>
              <a:t> Участник проекта «</a:t>
            </a:r>
            <a:r>
              <a:rPr lang="ru-RU" sz="1200" dirty="0" err="1" smtClean="0">
                <a:solidFill>
                  <a:srgbClr val="6B0101"/>
                </a:solidFill>
              </a:rPr>
              <a:t>Я</a:t>
            </a:r>
            <a:r>
              <a:rPr lang="ru-RU" sz="1200" dirty="0" err="1" smtClean="0">
                <a:solidFill>
                  <a:schemeClr val="bg1">
                    <a:lumMod val="65000"/>
                  </a:schemeClr>
                </a:solidFill>
              </a:rPr>
              <a:t>ндекс</a:t>
            </a:r>
            <a:r>
              <a:rPr lang="ru-RU" sz="1200" dirty="0" err="1" smtClean="0">
                <a:solidFill>
                  <a:schemeClr val="accent4"/>
                </a:solidFill>
              </a:rPr>
              <a:t>.</a:t>
            </a:r>
            <a:r>
              <a:rPr lang="ru-RU" sz="1200" dirty="0" err="1" smtClean="0">
                <a:solidFill>
                  <a:schemeClr val="bg1">
                    <a:lumMod val="65000"/>
                  </a:schemeClr>
                </a:solidFill>
              </a:rPr>
              <a:t>Лицей</a:t>
            </a:r>
            <a:r>
              <a:rPr lang="ru-RU" sz="1200" dirty="0" smtClean="0">
                <a:solidFill>
                  <a:schemeClr val="accent4"/>
                </a:solidFill>
              </a:rPr>
              <a:t>»</a:t>
            </a:r>
            <a:endParaRPr lang="ru-RU" sz="1200" dirty="0">
              <a:solidFill>
                <a:schemeClr val="accent4"/>
              </a:solidFill>
            </a:endParaRP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D78387A-D25C-4165-9DF6-D6E3E0BDAFC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99004" y="4720348"/>
            <a:ext cx="5993987" cy="522287"/>
          </a:xfrm>
        </p:spPr>
        <p:txBody>
          <a:bodyPr rtlCol="0"/>
          <a:lstStyle/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Дистрибьютор, разработчик и  </a:t>
            </a:r>
            <a:r>
              <a:rPr lang="en-US" sz="1800" dirty="0" smtClean="0">
                <a:solidFill>
                  <a:schemeClr val="bg1"/>
                </a:solidFill>
              </a:rPr>
              <a:t>UI-</a:t>
            </a:r>
            <a:r>
              <a:rPr lang="ru-RU" sz="1800" dirty="0" smtClean="0">
                <a:solidFill>
                  <a:schemeClr val="bg1"/>
                </a:solidFill>
              </a:rPr>
              <a:t>дизайнер </a:t>
            </a:r>
            <a:r>
              <a:rPr lang="en-US" sz="1800" dirty="0" err="1" smtClean="0">
                <a:solidFill>
                  <a:schemeClr val="bg1"/>
                </a:solidFill>
              </a:rPr>
              <a:t>MyMemo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34E88-7F23-493B-B73F-B2C433AD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836" y="431999"/>
            <a:ext cx="9702399" cy="734869"/>
          </a:xfrm>
        </p:spPr>
        <p:txBody>
          <a:bodyPr rtlCol="0"/>
          <a:lstStyle/>
          <a:p>
            <a:pPr rtl="0"/>
            <a:r>
              <a:rPr lang="ru-RU" sz="4800" dirty="0">
                <a:latin typeface="Franklin Gothic Book" panose="020B0503020102020204" pitchFamily="34" charset="0"/>
              </a:rPr>
              <a:t>Команда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27979B4-1C60-47CE-A698-75A1324D9045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>
          <a:xfrm>
            <a:off x="11601450" y="6703219"/>
            <a:ext cx="590550" cy="154781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ru-RU" dirty="0"/>
              <a:t>Страница </a:t>
            </a:r>
            <a:fld id="{19B51A1E-902D-48AF-9020-955120F399B6}" type="slidenum">
              <a:rPr lang="ru-RU" smtClean="0"/>
              <a:pPr rtl="0"/>
              <a:t>6</a:t>
            </a:fld>
            <a:endParaRPr lang="ru-RU" dirty="0"/>
          </a:p>
        </p:txBody>
      </p:sp>
      <p:pic>
        <p:nvPicPr>
          <p:cNvPr id="25" name="Рисунок 2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" r="54"/>
          <a:stretch>
            <a:fillRect/>
          </a:stretch>
        </p:blipFill>
        <p:spPr>
          <a:xfrm>
            <a:off x="5322831" y="1569659"/>
            <a:ext cx="1546336" cy="1548000"/>
          </a:xfrm>
        </p:spPr>
      </p:pic>
    </p:spTree>
    <p:extLst>
      <p:ext uri="{BB962C8B-B14F-4D97-AF65-F5344CB8AC3E}">
        <p14:creationId xmlns:p14="http://schemas.microsoft.com/office/powerpoint/2010/main" val="82471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1055716" y="2427316"/>
            <a:ext cx="10545733" cy="1895302"/>
          </a:xfrm>
        </p:spPr>
        <p:txBody>
          <a:bodyPr/>
          <a:lstStyle/>
          <a:p>
            <a:r>
              <a:rPr lang="en-US" sz="2400" dirty="0">
                <a:hlinkClick r:id="rId2"/>
              </a:rPr>
              <a:t>https://uigradients.com</a:t>
            </a:r>
            <a:r>
              <a:rPr lang="ru-RU" sz="2400" dirty="0">
                <a:hlinkClick r:id="rId2"/>
              </a:rPr>
              <a:t>т</a:t>
            </a:r>
            <a:r>
              <a:rPr lang="ru-RU" sz="2400" dirty="0"/>
              <a:t> </a:t>
            </a:r>
            <a:r>
              <a:rPr lang="en-US" sz="2400" dirty="0"/>
              <a:t>–</a:t>
            </a:r>
            <a:r>
              <a:rPr lang="en-US" sz="2400" dirty="0" smtClean="0"/>
              <a:t> </a:t>
            </a:r>
            <a:r>
              <a:rPr lang="en-US" sz="2400" dirty="0"/>
              <a:t>HEX-</a:t>
            </a:r>
            <a:r>
              <a:rPr lang="ru-RU" sz="2400" dirty="0"/>
              <a:t>коды градиентов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doc.qt.io/qtforpython-5</a:t>
            </a:r>
            <a:r>
              <a:rPr lang="en-US" sz="2400" dirty="0"/>
              <a:t> –</a:t>
            </a:r>
            <a:r>
              <a:rPr lang="en-US" sz="2400" dirty="0" smtClean="0"/>
              <a:t> </a:t>
            </a:r>
            <a:r>
              <a:rPr lang="ru-RU" sz="2400" dirty="0" smtClean="0"/>
              <a:t>Официальная </a:t>
            </a:r>
            <a:r>
              <a:rPr lang="ru-RU" sz="2400" dirty="0"/>
              <a:t>документация по</a:t>
            </a:r>
            <a:r>
              <a:rPr lang="en-US" sz="2400" dirty="0"/>
              <a:t> </a:t>
            </a:r>
            <a:r>
              <a:rPr lang="en-US" sz="2400" dirty="0" smtClean="0">
                <a:solidFill>
                  <a:srgbClr val="00B050"/>
                </a:solidFill>
              </a:rPr>
              <a:t>PyQT5</a:t>
            </a:r>
          </a:p>
          <a:p>
            <a:r>
              <a:rPr lang="en-US" sz="2400" dirty="0">
                <a:hlinkClick r:id="rId4"/>
              </a:rPr>
              <a:t>https://</a:t>
            </a:r>
            <a:r>
              <a:rPr lang="en-US" sz="2400" dirty="0" smtClean="0">
                <a:hlinkClick r:id="rId4"/>
              </a:rPr>
              <a:t>lyceum.yandex.ru</a:t>
            </a:r>
            <a:r>
              <a:rPr lang="en-US" sz="2400" dirty="0" smtClean="0"/>
              <a:t> – </a:t>
            </a:r>
            <a:r>
              <a:rPr lang="ru-RU" sz="2400" dirty="0" smtClean="0"/>
              <a:t>Уроки проекта </a:t>
            </a:r>
            <a:r>
              <a:rPr lang="ru-RU" sz="2400" dirty="0" err="1" smtClean="0">
                <a:solidFill>
                  <a:srgbClr val="FF0000"/>
                </a:solidFill>
              </a:rPr>
              <a:t>Я</a:t>
            </a:r>
            <a:r>
              <a:rPr lang="ru-RU" sz="2400" dirty="0" err="1" smtClean="0"/>
              <a:t>ндекс.Лицей</a:t>
            </a:r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r>
              <a:rPr lang="ru-RU" noProof="0" smtClean="0"/>
              <a:t>страница </a:t>
            </a:r>
            <a:fld id="{19B51A1E-902D-48AF-9020-955120F399B6}" type="slidenum">
              <a:rPr lang="ru-RU" b="1" i="1" noProof="0" smtClean="0"/>
              <a:pPr rtl="0"/>
              <a:t>7</a:t>
            </a:fld>
            <a:endParaRPr lang="ru-RU" b="1" i="1" noProof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213658" y="432000"/>
            <a:ext cx="9361577" cy="720000"/>
          </a:xfrm>
        </p:spPr>
        <p:txBody>
          <a:bodyPr/>
          <a:lstStyle/>
          <a:p>
            <a:r>
              <a:rPr lang="ru-RU" sz="5400" dirty="0" smtClean="0">
                <a:latin typeface="Franklin Gothic Book" panose="020B0503020102020204" pitchFamily="34" charset="0"/>
              </a:rPr>
              <a:t>Ссылки</a:t>
            </a:r>
            <a:endParaRPr lang="ru-RU" sz="54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943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Прямоугольник 29" title="Наложенное изображение">
            <a:extLst>
              <a:ext uri="{FF2B5EF4-FFF2-40B4-BE49-F238E27FC236}">
                <a16:creationId xmlns:a16="http://schemas.microsoft.com/office/drawing/2014/main" id="{B3AA8824-BE92-4856-86D2-FAB3C18306B5}"/>
              </a:ext>
            </a:extLst>
          </p:cNvPr>
          <p:cNvSpPr/>
          <p:nvPr/>
        </p:nvSpPr>
        <p:spPr bwMode="ltGray">
          <a:xfrm>
            <a:off x="6894288" y="2378066"/>
            <a:ext cx="5008820" cy="438230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31" name="Прямоугольник 30" title="Наложенное изображение">
            <a:extLst>
              <a:ext uri="{FF2B5EF4-FFF2-40B4-BE49-F238E27FC236}">
                <a16:creationId xmlns:a16="http://schemas.microsoft.com/office/drawing/2014/main" id="{BE32A17F-2099-4D5E-A4EC-AADCA9D7E68D}"/>
              </a:ext>
            </a:extLst>
          </p:cNvPr>
          <p:cNvSpPr/>
          <p:nvPr/>
        </p:nvSpPr>
        <p:spPr bwMode="ltGray">
          <a:xfrm>
            <a:off x="6894288" y="210465"/>
            <a:ext cx="5008820" cy="2167601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2799" y="2007445"/>
            <a:ext cx="4456700" cy="2804893"/>
          </a:xfrm>
        </p:spPr>
        <p:txBody>
          <a:bodyPr rtlCol="0"/>
          <a:lstStyle/>
          <a:p>
            <a:pPr rtl="0"/>
            <a:r>
              <a:rPr lang="ru-RU" sz="6200" dirty="0"/>
              <a:t>Спасибо за внимание!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37530160-A714-49C8-85A0-932553905B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Егор Бляблин</a:t>
            </a:r>
            <a:endParaRPr lang="ru-RU" noProof="1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282CA365-4170-41B8-B4B3-7A2FA6DBD7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ru-RU" dirty="0">
                <a:latin typeface="Bahnschrift Light" panose="020B0502040204020203" pitchFamily="34" charset="0"/>
              </a:rPr>
              <a:t>+7 </a:t>
            </a:r>
            <a:r>
              <a:rPr lang="ru-RU" dirty="0" smtClean="0">
                <a:latin typeface="Bahnschrift Light" panose="020B0502040204020203" pitchFamily="34" charset="0"/>
              </a:rPr>
              <a:t>(906) 731-43-62</a:t>
            </a:r>
            <a:endParaRPr lang="ru-RU" dirty="0">
              <a:latin typeface="Bahnschrift Light" panose="020B0502040204020203" pitchFamily="34" charset="0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75739431-ADAD-416E-818C-4B616D2870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n-US" dirty="0" smtClean="0"/>
              <a:t>eg.blyablin@yandex.ru</a:t>
            </a:r>
            <a:endParaRPr lang="ru-RU" dirty="0" smtClean="0"/>
          </a:p>
          <a:p>
            <a:pPr rtl="0"/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258B848-99A6-4681-9D22-50069C0BD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r>
              <a:rPr lang="en-US" dirty="0" smtClean="0"/>
              <a:t>vk.com/</a:t>
            </a:r>
            <a:r>
              <a:rPr lang="en-US" dirty="0" err="1" smtClean="0"/>
              <a:t>egor_blyablin</a:t>
            </a:r>
            <a:endParaRPr lang="ru-RU" dirty="0"/>
          </a:p>
        </p:txBody>
      </p:sp>
      <p:cxnSp>
        <p:nvCxnSpPr>
          <p:cNvPr id="20" name="Прямая соединительная линия 19" descr="Декоративный элемент">
            <a:extLst>
              <a:ext uri="{FF2B5EF4-FFF2-40B4-BE49-F238E27FC236}">
                <a16:creationId xmlns:a16="http://schemas.microsoft.com/office/drawing/2014/main" id="{C1E98117-0D60-4216-A28C-2B50485615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 descr="Декоративный элемент">
            <a:extLst>
              <a:ext uri="{FF2B5EF4-FFF2-40B4-BE49-F238E27FC236}">
                <a16:creationId xmlns:a16="http://schemas.microsoft.com/office/drawing/2014/main" id="{F0695CC3-3918-4156-8025-B08D8AF246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 descr="Декоративный элемент">
            <a:extLst>
              <a:ext uri="{FF2B5EF4-FFF2-40B4-BE49-F238E27FC236}">
                <a16:creationId xmlns:a16="http://schemas.microsoft.com/office/drawing/2014/main" id="{C6132D90-BDAC-4073-B0E5-07A7BE4857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Графический объект 11" descr="Пользователь" title="Значок — имя докладчика">
            <a:extLst>
              <a:ext uri="{FF2B5EF4-FFF2-40B4-BE49-F238E27FC236}">
                <a16:creationId xmlns:a16="http://schemas.microsoft.com/office/drawing/2014/main" id="{3FD34FCD-807B-4BBC-8AFE-2162CCE29BE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 bwMode="black">
          <a:xfrm>
            <a:off x="11400284" y="5025053"/>
            <a:ext cx="218900" cy="218900"/>
          </a:xfrm>
          <a:prstGeom prst="rect">
            <a:avLst/>
          </a:prstGeom>
        </p:spPr>
      </p:pic>
      <p:pic>
        <p:nvPicPr>
          <p:cNvPr id="14" name="Графический объект 13" descr="Смартфон" title="Значок — номер телефона докладчика">
            <a:extLst>
              <a:ext uri="{FF2B5EF4-FFF2-40B4-BE49-F238E27FC236}">
                <a16:creationId xmlns:a16="http://schemas.microsoft.com/office/drawing/2014/main" id="{E51263B5-564A-401A-810D-0896F97EF0C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 bwMode="black">
          <a:xfrm>
            <a:off x="11396368" y="5424407"/>
            <a:ext cx="218900" cy="218900"/>
          </a:xfrm>
          <a:prstGeom prst="rect">
            <a:avLst/>
          </a:prstGeom>
        </p:spPr>
      </p:pic>
      <p:pic>
        <p:nvPicPr>
          <p:cNvPr id="13" name="Графический объект 12" descr="Конверт" title="Значок — адрес электронной почты докладчика">
            <a:extLst>
              <a:ext uri="{FF2B5EF4-FFF2-40B4-BE49-F238E27FC236}">
                <a16:creationId xmlns:a16="http://schemas.microsoft.com/office/drawing/2014/main" id="{A24A1417-AE3F-44AE-98EB-3E6ADA1E2017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 bwMode="black">
          <a:xfrm>
            <a:off x="11396368" y="5799740"/>
            <a:ext cx="218900" cy="218900"/>
          </a:xfrm>
          <a:prstGeom prst="rect">
            <a:avLst/>
          </a:prstGeom>
        </p:spPr>
      </p:pic>
      <p:pic>
        <p:nvPicPr>
          <p:cNvPr id="15" name="Графический объект 14" descr="Связь">
            <a:extLst>
              <a:ext uri="{FF2B5EF4-FFF2-40B4-BE49-F238E27FC236}">
                <a16:creationId xmlns:a16="http://schemas.microsoft.com/office/drawing/2014/main" id="{0161B5EF-405A-4DEA-8E00-0A6A7B71F7BA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 bwMode="black">
          <a:xfrm>
            <a:off x="11383425" y="6203950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ontoso Theme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175">
          <a:solidFill>
            <a:schemeClr val="bg1"/>
          </a:solidFill>
        </a:ln>
        <a:effectLst>
          <a:glow rad="165100">
            <a:schemeClr val="bg1">
              <a:alpha val="9000"/>
            </a:schemeClr>
          </a:glo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50545_TF12041065" id="{4F9AF34C-8375-4E43-9682-62FEDA785CFA}" vid="{63665423-7566-4E93-B761-854F54BB9A5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A2E6E59-6E17-40F8-B412-65DEC6629148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0BD0185-E894-43F5-A381-22FE8094B9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BB2B2B-C092-4034-8027-ED80E70B81A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STEM</Template>
  <TotalTime>0</TotalTime>
  <Words>93</Words>
  <Application>Microsoft Office PowerPoint</Application>
  <PresentationFormat>Широкоэкранный</PresentationFormat>
  <Paragraphs>29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7" baseType="lpstr">
      <vt:lpstr>Arial</vt:lpstr>
      <vt:lpstr>Arial Nova</vt:lpstr>
      <vt:lpstr>Bahnschrift Light</vt:lpstr>
      <vt:lpstr>Calibri</vt:lpstr>
      <vt:lpstr>Corbel</vt:lpstr>
      <vt:lpstr>Franklin Gothic Book</vt:lpstr>
      <vt:lpstr>Franklin Gothic Demi</vt:lpstr>
      <vt:lpstr>Times New Roman</vt:lpstr>
      <vt:lpstr>Тема Office</vt:lpstr>
      <vt:lpstr>MyMemo</vt:lpstr>
      <vt:lpstr>ЗадачА проекта</vt:lpstr>
      <vt:lpstr>Направление Работы</vt:lpstr>
      <vt:lpstr>Презентация PowerPoint</vt:lpstr>
      <vt:lpstr>  Результат</vt:lpstr>
      <vt:lpstr>Команда</vt:lpstr>
      <vt:lpstr>Ссылки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2021-02-19T10:34:38Z</dcterms:created>
  <dcterms:modified xsi:type="dcterms:W3CDTF">2021-02-22T10:21:57Z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